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48"/>
  </p:notesMasterIdLst>
  <p:handoutMasterIdLst>
    <p:handoutMasterId r:id="rId49"/>
  </p:handoutMasterIdLst>
  <p:sldIdLst>
    <p:sldId id="343" r:id="rId5"/>
    <p:sldId id="344" r:id="rId6"/>
    <p:sldId id="345" r:id="rId7"/>
    <p:sldId id="358" r:id="rId8"/>
    <p:sldId id="359" r:id="rId9"/>
    <p:sldId id="366" r:id="rId10"/>
    <p:sldId id="367" r:id="rId11"/>
    <p:sldId id="380" r:id="rId12"/>
    <p:sldId id="381" r:id="rId13"/>
    <p:sldId id="390" r:id="rId14"/>
    <p:sldId id="346" r:id="rId15"/>
    <p:sldId id="347" r:id="rId16"/>
    <p:sldId id="348" r:id="rId17"/>
    <p:sldId id="349" r:id="rId18"/>
    <p:sldId id="350" r:id="rId19"/>
    <p:sldId id="351" r:id="rId20"/>
    <p:sldId id="352" r:id="rId21"/>
    <p:sldId id="353" r:id="rId22"/>
    <p:sldId id="354" r:id="rId23"/>
    <p:sldId id="355" r:id="rId24"/>
    <p:sldId id="356" r:id="rId25"/>
    <p:sldId id="360" r:id="rId26"/>
    <p:sldId id="361" r:id="rId27"/>
    <p:sldId id="362" r:id="rId28"/>
    <p:sldId id="363" r:id="rId29"/>
    <p:sldId id="364" r:id="rId30"/>
    <p:sldId id="368" r:id="rId31"/>
    <p:sldId id="369" r:id="rId32"/>
    <p:sldId id="370" r:id="rId33"/>
    <p:sldId id="371" r:id="rId34"/>
    <p:sldId id="372" r:id="rId35"/>
    <p:sldId id="373" r:id="rId36"/>
    <p:sldId id="374" r:id="rId37"/>
    <p:sldId id="375" r:id="rId38"/>
    <p:sldId id="376" r:id="rId39"/>
    <p:sldId id="377" r:id="rId40"/>
    <p:sldId id="378" r:id="rId41"/>
    <p:sldId id="382" r:id="rId42"/>
    <p:sldId id="383" r:id="rId43"/>
    <p:sldId id="384" r:id="rId44"/>
    <p:sldId id="385" r:id="rId45"/>
    <p:sldId id="386" r:id="rId46"/>
    <p:sldId id="319"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C09"/>
    <a:srgbClr val="F69E1D"/>
    <a:srgbClr val="EEEEEE"/>
    <a:srgbClr val="87175F"/>
    <a:srgbClr val="EEC621"/>
    <a:srgbClr val="43467B"/>
    <a:srgbClr val="AEA422"/>
    <a:srgbClr val="E19E6B"/>
    <a:srgbClr val="75503A"/>
    <a:srgbClr val="DDB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4" autoAdjust="0"/>
  </p:normalViewPr>
  <p:slideViewPr>
    <p:cSldViewPr>
      <p:cViewPr varScale="1">
        <p:scale>
          <a:sx n="82" d="100"/>
          <a:sy n="82" d="100"/>
        </p:scale>
        <p:origin x="720" y="53"/>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3/4/2025</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3/4/2025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EAA30-8E9B-67D1-8EF5-10A361E61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94FA1-0C3E-96BB-5F38-CAE09F9A05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CE349-6F4B-60BA-3070-1757624454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567FF2-6CA9-9A1F-2582-B7534A2F445D}"/>
              </a:ext>
            </a:extLst>
          </p:cNvPr>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62385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D3E0-4D08-AD67-86AF-42A7B6D0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6A606-C2F2-3FA8-106F-13CBBC2061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CB7F8-4556-64E7-513C-1B6B9C4976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712A46-F0DA-C43A-82AA-D4D94B3CB070}"/>
              </a:ext>
            </a:extLst>
          </p:cNvPr>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6493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7BF41-3B38-6F65-14FD-5AB3FF53E2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9402E-0F95-2A60-DC08-5457F7725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3519E-8111-2CD9-44D7-021075D497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8220E5-59BC-E29C-B5A2-26C8D9CAFC81}"/>
              </a:ext>
            </a:extLst>
          </p:cNvPr>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417401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A7EA-DB70-3A24-0572-A23692F3B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298A2-CE7D-02BC-2973-D5E9540D58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5410B-882E-DFD8-F23E-81A0A32E45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2528C-DF46-F229-D620-7CC557AF249C}"/>
              </a:ext>
            </a:extLst>
          </p:cNvPr>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163108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42557-FAB5-A509-FAA1-4E343AC41B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6F4C8-BDD2-E685-964C-160C87301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81C119-BB35-CDFE-679E-20CC70982C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25F061-2F48-0AAD-A8A5-4C918E17FD95}"/>
              </a:ext>
            </a:extLst>
          </p:cNvPr>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381265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FF4B8-4692-38AA-2FAD-00AE5D7CC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17D7B-9942-6228-7E85-C813D58A41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B7141-471D-FC4B-E44C-EF38A9D542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1567C6-F33C-EF70-2DB6-02142A7FB8C0}"/>
              </a:ext>
            </a:extLst>
          </p:cNvPr>
          <p:cNvSpPr>
            <a:spLocks noGrp="1"/>
          </p:cNvSpPr>
          <p:nvPr>
            <p:ph type="sldNum" sz="quarter" idx="5"/>
          </p:nvPr>
        </p:nvSpPr>
        <p:spPr/>
        <p:txBody>
          <a:bodyPr/>
          <a:lstStyle/>
          <a:p>
            <a:fld id="{DAE5FABD-26C8-4F74-B1E3-45BC91BC9D7B}" type="slidenum">
              <a:rPr lang="en-US" noProof="0" smtClean="0"/>
              <a:pPr/>
              <a:t>14</a:t>
            </a:fld>
            <a:endParaRPr lang="en-US" noProof="0" dirty="0"/>
          </a:p>
        </p:txBody>
      </p:sp>
    </p:spTree>
    <p:extLst>
      <p:ext uri="{BB962C8B-B14F-4D97-AF65-F5344CB8AC3E}">
        <p14:creationId xmlns:p14="http://schemas.microsoft.com/office/powerpoint/2010/main" val="3373062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B8A81-4718-1C5A-5D54-A7D121573A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28349-E316-AA9B-6EB8-4C7F4339A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12814-D93E-C1D8-CFC5-9739E7B27A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86FF59-48ED-81FD-EE52-7C50A9C9E5F9}"/>
              </a:ext>
            </a:extLst>
          </p:cNvPr>
          <p:cNvSpPr>
            <a:spLocks noGrp="1"/>
          </p:cNvSpPr>
          <p:nvPr>
            <p:ph type="sldNum" sz="quarter" idx="5"/>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221361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99F19-5A60-8117-6A97-7FCB0A542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4885C-B4A0-91DD-1034-5E0B61632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58CAB-91BF-CB6E-ABB2-F7DC9E7A36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A5F07B-FDD0-F7A5-594E-0BB851F43EAB}"/>
              </a:ext>
            </a:extLst>
          </p:cNvPr>
          <p:cNvSpPr>
            <a:spLocks noGrp="1"/>
          </p:cNvSpPr>
          <p:nvPr>
            <p:ph type="sldNum" sz="quarter" idx="5"/>
          </p:nvPr>
        </p:nvSpPr>
        <p:spPr/>
        <p:txBody>
          <a:bodyPr/>
          <a:lstStyle/>
          <a:p>
            <a:fld id="{DAE5FABD-26C8-4F74-B1E3-45BC91BC9D7B}" type="slidenum">
              <a:rPr lang="en-US" noProof="0" smtClean="0"/>
              <a:pPr/>
              <a:t>16</a:t>
            </a:fld>
            <a:endParaRPr lang="en-US" noProof="0" dirty="0"/>
          </a:p>
        </p:txBody>
      </p:sp>
    </p:spTree>
    <p:extLst>
      <p:ext uri="{BB962C8B-B14F-4D97-AF65-F5344CB8AC3E}">
        <p14:creationId xmlns:p14="http://schemas.microsoft.com/office/powerpoint/2010/main" val="2811768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63E68-3572-0FB2-8DA2-C1E9BB9ED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187BF-9AFA-260D-C8AD-1793CAC6F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A4964-23B2-2CEC-8979-E2C533C35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7FB206-4197-F25B-0A36-9B0C2B542C9C}"/>
              </a:ext>
            </a:extLst>
          </p:cNvPr>
          <p:cNvSpPr>
            <a:spLocks noGrp="1"/>
          </p:cNvSpPr>
          <p:nvPr>
            <p:ph type="sldNum" sz="quarter" idx="5"/>
          </p:nvPr>
        </p:nvSpPr>
        <p:spPr/>
        <p:txBody>
          <a:bodyPr/>
          <a:lstStyle/>
          <a:p>
            <a:fld id="{DAE5FABD-26C8-4F74-B1E3-45BC91BC9D7B}" type="slidenum">
              <a:rPr lang="en-US" noProof="0" smtClean="0"/>
              <a:pPr/>
              <a:t>17</a:t>
            </a:fld>
            <a:endParaRPr lang="en-US" noProof="0" dirty="0"/>
          </a:p>
        </p:txBody>
      </p:sp>
    </p:spTree>
    <p:extLst>
      <p:ext uri="{BB962C8B-B14F-4D97-AF65-F5344CB8AC3E}">
        <p14:creationId xmlns:p14="http://schemas.microsoft.com/office/powerpoint/2010/main" val="374951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54CA-2ECB-5943-4A29-E82C138AA0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4D866-BD81-CDFF-7F63-2595D5B48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C64583-F800-A6DE-7A26-414B0CCB86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EF7CA3-76A0-78B4-89AC-BD4F88083B66}"/>
              </a:ext>
            </a:extLst>
          </p:cNvPr>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1941750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09E5-E4AE-E8D7-593F-0924D670C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F517D-7B93-B088-34A9-B37778625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44A31-8ED0-F85A-5DF5-A7178A7E2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A9F606-0262-81E9-1446-9DD2204FF12E}"/>
              </a:ext>
            </a:extLst>
          </p:cNvPr>
          <p:cNvSpPr>
            <a:spLocks noGrp="1"/>
          </p:cNvSpPr>
          <p:nvPr>
            <p:ph type="sldNum" sz="quarter" idx="5"/>
          </p:nvPr>
        </p:nvSpPr>
        <p:spPr/>
        <p:txBody>
          <a:bodyPr/>
          <a:lstStyle/>
          <a:p>
            <a:fld id="{DAE5FABD-26C8-4F74-B1E3-45BC91BC9D7B}" type="slidenum">
              <a:rPr lang="en-US" noProof="0" smtClean="0"/>
              <a:pPr/>
              <a:t>19</a:t>
            </a:fld>
            <a:endParaRPr lang="en-US" noProof="0" dirty="0"/>
          </a:p>
        </p:txBody>
      </p:sp>
    </p:spTree>
    <p:extLst>
      <p:ext uri="{BB962C8B-B14F-4D97-AF65-F5344CB8AC3E}">
        <p14:creationId xmlns:p14="http://schemas.microsoft.com/office/powerpoint/2010/main" val="1072807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CBE3-D64E-7AA2-021E-9F4233C37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B9AEC-B375-0BEF-2BC8-CD617067A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4245C-1D8A-ADBB-AD0F-DA0079A1BF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F520AB-D7B8-10AE-51BE-F357F1B84226}"/>
              </a:ext>
            </a:extLst>
          </p:cNvPr>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2469491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1D1C-85AC-5EB5-B675-A67228D15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AC060-6539-31E7-D6DF-D7330867D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A5EDB2-7424-FF9E-A3F2-70EEB7136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DC0F17-65B6-EB69-C83B-B94E82AF2F80}"/>
              </a:ext>
            </a:extLst>
          </p:cNvPr>
          <p:cNvSpPr>
            <a:spLocks noGrp="1"/>
          </p:cNvSpPr>
          <p:nvPr>
            <p:ph type="sldNum" sz="quarter" idx="5"/>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365468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5C3D-3908-B908-FF0D-F7D7C81870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0D62E-5E96-83B6-BBC1-E99201CAA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D9CD0-D3FE-96DE-2FBD-10BC866F3B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E4B8C-4BBE-FB5B-D47F-030B42B148B8}"/>
              </a:ext>
            </a:extLst>
          </p:cNvPr>
          <p:cNvSpPr>
            <a:spLocks noGrp="1"/>
          </p:cNvSpPr>
          <p:nvPr>
            <p:ph type="sldNum" sz="quarter" idx="5"/>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1921798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5199C-EC3F-2292-EC2D-840A3FEE6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C7FA3E-FF66-5BAE-5564-143308656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15F6C-83E3-EA4E-664C-59C9741E90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85C104-410C-3C91-3892-B243F64AB43C}"/>
              </a:ext>
            </a:extLst>
          </p:cNvPr>
          <p:cNvSpPr>
            <a:spLocks noGrp="1"/>
          </p:cNvSpPr>
          <p:nvPr>
            <p:ph type="sldNum" sz="quarter" idx="5"/>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1837016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491BD-DF03-EB4F-7502-60C26224E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4CC67-7822-1B39-C9F4-D97617238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72F4ED-A681-71D5-BB49-4133DBE7C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D76E09-B75D-E499-D8C6-47A595853392}"/>
              </a:ext>
            </a:extLst>
          </p:cNvPr>
          <p:cNvSpPr>
            <a:spLocks noGrp="1"/>
          </p:cNvSpPr>
          <p:nvPr>
            <p:ph type="sldNum" sz="quarter" idx="5"/>
          </p:nvPr>
        </p:nvSpPr>
        <p:spPr/>
        <p:txBody>
          <a:bodyPr/>
          <a:lstStyle/>
          <a:p>
            <a:fld id="{DAE5FABD-26C8-4F74-B1E3-45BC91BC9D7B}" type="slidenum">
              <a:rPr lang="en-US" noProof="0" smtClean="0"/>
              <a:pPr/>
              <a:t>23</a:t>
            </a:fld>
            <a:endParaRPr lang="en-US" noProof="0" dirty="0"/>
          </a:p>
        </p:txBody>
      </p:sp>
    </p:spTree>
    <p:extLst>
      <p:ext uri="{BB962C8B-B14F-4D97-AF65-F5344CB8AC3E}">
        <p14:creationId xmlns:p14="http://schemas.microsoft.com/office/powerpoint/2010/main" val="113068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05E7-726A-50BC-5463-E9A69F084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CEAC18-7A63-EA49-9B19-0504DEF44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A34BD-3C73-B4AD-1882-3E3E0A5F3D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F8F323-D7F7-09CC-5AE7-55C488666F55}"/>
              </a:ext>
            </a:extLst>
          </p:cNvPr>
          <p:cNvSpPr>
            <a:spLocks noGrp="1"/>
          </p:cNvSpPr>
          <p:nvPr>
            <p:ph type="sldNum" sz="quarter" idx="5"/>
          </p:nvPr>
        </p:nvSpPr>
        <p:spPr/>
        <p:txBody>
          <a:bodyPr/>
          <a:lstStyle/>
          <a:p>
            <a:fld id="{DAE5FABD-26C8-4F74-B1E3-45BC91BC9D7B}" type="slidenum">
              <a:rPr lang="en-US" noProof="0" smtClean="0"/>
              <a:pPr/>
              <a:t>24</a:t>
            </a:fld>
            <a:endParaRPr lang="en-US" noProof="0" dirty="0"/>
          </a:p>
        </p:txBody>
      </p:sp>
    </p:spTree>
    <p:extLst>
      <p:ext uri="{BB962C8B-B14F-4D97-AF65-F5344CB8AC3E}">
        <p14:creationId xmlns:p14="http://schemas.microsoft.com/office/powerpoint/2010/main" val="348877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787E-B4FA-8338-AAA8-3BCC870CE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90F541-FBF9-76C7-F0F0-B549ECA188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5C1855-6DD6-B0EC-D0A7-976465E3EC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A854E-D81C-1A68-DF7B-4F282D4EC0D4}"/>
              </a:ext>
            </a:extLst>
          </p:cNvPr>
          <p:cNvSpPr>
            <a:spLocks noGrp="1"/>
          </p:cNvSpPr>
          <p:nvPr>
            <p:ph type="sldNum" sz="quarter" idx="5"/>
          </p:nvPr>
        </p:nvSpPr>
        <p:spPr/>
        <p:txBody>
          <a:bodyPr/>
          <a:lstStyle/>
          <a:p>
            <a:fld id="{DAE5FABD-26C8-4F74-B1E3-45BC91BC9D7B}" type="slidenum">
              <a:rPr lang="en-US" noProof="0" smtClean="0"/>
              <a:pPr/>
              <a:t>25</a:t>
            </a:fld>
            <a:endParaRPr lang="en-US" noProof="0" dirty="0"/>
          </a:p>
        </p:txBody>
      </p:sp>
    </p:spTree>
    <p:extLst>
      <p:ext uri="{BB962C8B-B14F-4D97-AF65-F5344CB8AC3E}">
        <p14:creationId xmlns:p14="http://schemas.microsoft.com/office/powerpoint/2010/main" val="1639830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372AA-6A7E-5250-F457-C4BC1E7A1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46414-1029-A9C1-017B-BECC49AA0E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BE02B-49D7-25F8-71C8-A2BAE78B25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E7F0F8-4E83-7E0F-CDE9-CC46A3F94F4B}"/>
              </a:ext>
            </a:extLst>
          </p:cNvPr>
          <p:cNvSpPr>
            <a:spLocks noGrp="1"/>
          </p:cNvSpPr>
          <p:nvPr>
            <p:ph type="sldNum" sz="quarter" idx="5"/>
          </p:nvPr>
        </p:nvSpPr>
        <p:spPr/>
        <p:txBody>
          <a:bodyPr/>
          <a:lstStyle/>
          <a:p>
            <a:fld id="{DAE5FABD-26C8-4F74-B1E3-45BC91BC9D7B}" type="slidenum">
              <a:rPr lang="en-US" noProof="0" smtClean="0"/>
              <a:pPr/>
              <a:t>26</a:t>
            </a:fld>
            <a:endParaRPr lang="en-US" noProof="0" dirty="0"/>
          </a:p>
        </p:txBody>
      </p:sp>
    </p:spTree>
    <p:extLst>
      <p:ext uri="{BB962C8B-B14F-4D97-AF65-F5344CB8AC3E}">
        <p14:creationId xmlns:p14="http://schemas.microsoft.com/office/powerpoint/2010/main" val="1463198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4D38D-2D35-9C9F-FC0F-173EF238A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85F8B-9750-852E-65AA-DC41560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00311-29DF-ACA4-D585-AEFEA2FF43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210BF-49DB-B2ED-1D22-4E0ADCB7D29C}"/>
              </a:ext>
            </a:extLst>
          </p:cNvPr>
          <p:cNvSpPr>
            <a:spLocks noGrp="1"/>
          </p:cNvSpPr>
          <p:nvPr>
            <p:ph type="sldNum" sz="quarter" idx="5"/>
          </p:nvPr>
        </p:nvSpPr>
        <p:spPr/>
        <p:txBody>
          <a:bodyPr/>
          <a:lstStyle/>
          <a:p>
            <a:fld id="{DAE5FABD-26C8-4F74-B1E3-45BC91BC9D7B}" type="slidenum">
              <a:rPr lang="en-US" noProof="0" smtClean="0"/>
              <a:pPr/>
              <a:t>27</a:t>
            </a:fld>
            <a:endParaRPr lang="en-US" noProof="0" dirty="0"/>
          </a:p>
        </p:txBody>
      </p:sp>
    </p:spTree>
    <p:extLst>
      <p:ext uri="{BB962C8B-B14F-4D97-AF65-F5344CB8AC3E}">
        <p14:creationId xmlns:p14="http://schemas.microsoft.com/office/powerpoint/2010/main" val="1603890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5AF3-9430-35E7-D0F3-4153016A9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871FA-25F3-F2D3-C108-CADC06F4F9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00D8D-BA3F-A423-3F7A-19D0164BD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BA1FF-74E1-852E-AB11-21C5B9E0A6F3}"/>
              </a:ext>
            </a:extLst>
          </p:cNvPr>
          <p:cNvSpPr>
            <a:spLocks noGrp="1"/>
          </p:cNvSpPr>
          <p:nvPr>
            <p:ph type="sldNum" sz="quarter" idx="5"/>
          </p:nvPr>
        </p:nvSpPr>
        <p:spPr/>
        <p:txBody>
          <a:bodyPr/>
          <a:lstStyle/>
          <a:p>
            <a:fld id="{DAE5FABD-26C8-4F74-B1E3-45BC91BC9D7B}" type="slidenum">
              <a:rPr lang="en-US" noProof="0" smtClean="0"/>
              <a:pPr/>
              <a:t>28</a:t>
            </a:fld>
            <a:endParaRPr lang="en-US" noProof="0" dirty="0"/>
          </a:p>
        </p:txBody>
      </p:sp>
    </p:spTree>
    <p:extLst>
      <p:ext uri="{BB962C8B-B14F-4D97-AF65-F5344CB8AC3E}">
        <p14:creationId xmlns:p14="http://schemas.microsoft.com/office/powerpoint/2010/main" val="89603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763C2-66BD-E1EA-4060-D029B2627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3129F-E759-B58B-5E04-813735A951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FF202-2EC7-0EE0-B87E-F2ED16E187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E5ACC8-1DBA-5B7F-00F6-8BACF23D4449}"/>
              </a:ext>
            </a:extLst>
          </p:cNvPr>
          <p:cNvSpPr>
            <a:spLocks noGrp="1"/>
          </p:cNvSpPr>
          <p:nvPr>
            <p:ph type="sldNum" sz="quarter" idx="5"/>
          </p:nvPr>
        </p:nvSpPr>
        <p:spPr/>
        <p:txBody>
          <a:bodyPr/>
          <a:lstStyle/>
          <a:p>
            <a:fld id="{DAE5FABD-26C8-4F74-B1E3-45BC91BC9D7B}" type="slidenum">
              <a:rPr lang="en-US" noProof="0" smtClean="0"/>
              <a:pPr/>
              <a:t>29</a:t>
            </a:fld>
            <a:endParaRPr lang="en-US" noProof="0" dirty="0"/>
          </a:p>
        </p:txBody>
      </p:sp>
    </p:spTree>
    <p:extLst>
      <p:ext uri="{BB962C8B-B14F-4D97-AF65-F5344CB8AC3E}">
        <p14:creationId xmlns:p14="http://schemas.microsoft.com/office/powerpoint/2010/main" val="1558395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01C8-9401-D0F8-5C69-0AAE1762E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490C2-0910-C019-C929-AB09EC4AE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FDC66-9004-1518-96E5-49457AD9FD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8FDCE-2549-FC91-889F-380676822E7F}"/>
              </a:ext>
            </a:extLst>
          </p:cNvPr>
          <p:cNvSpPr>
            <a:spLocks noGrp="1"/>
          </p:cNvSpPr>
          <p:nvPr>
            <p:ph type="sldNum" sz="quarter" idx="5"/>
          </p:nvPr>
        </p:nvSpPr>
        <p:spPr/>
        <p:txBody>
          <a:bodyPr/>
          <a:lstStyle/>
          <a:p>
            <a:fld id="{DAE5FABD-26C8-4F74-B1E3-45BC91BC9D7B}" type="slidenum">
              <a:rPr lang="en-US" noProof="0" smtClean="0"/>
              <a:pPr/>
              <a:t>3</a:t>
            </a:fld>
            <a:endParaRPr lang="en-US" noProof="0" dirty="0"/>
          </a:p>
        </p:txBody>
      </p:sp>
    </p:spTree>
    <p:extLst>
      <p:ext uri="{BB962C8B-B14F-4D97-AF65-F5344CB8AC3E}">
        <p14:creationId xmlns:p14="http://schemas.microsoft.com/office/powerpoint/2010/main" val="2057609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A6B3-015E-DECA-A662-1BCFE5CBF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F18F6-A9A7-7710-ED9E-9EEF1F88E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82C7F-7F79-4379-A535-9266421BAD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43645F-8EEF-285D-2706-166ABBCC2EB0}"/>
              </a:ext>
            </a:extLst>
          </p:cNvPr>
          <p:cNvSpPr>
            <a:spLocks noGrp="1"/>
          </p:cNvSpPr>
          <p:nvPr>
            <p:ph type="sldNum" sz="quarter" idx="5"/>
          </p:nvPr>
        </p:nvSpPr>
        <p:spPr/>
        <p:txBody>
          <a:bodyPr/>
          <a:lstStyle/>
          <a:p>
            <a:fld id="{DAE5FABD-26C8-4F74-B1E3-45BC91BC9D7B}" type="slidenum">
              <a:rPr lang="en-US" noProof="0" smtClean="0"/>
              <a:pPr/>
              <a:t>30</a:t>
            </a:fld>
            <a:endParaRPr lang="en-US" noProof="0" dirty="0"/>
          </a:p>
        </p:txBody>
      </p:sp>
    </p:spTree>
    <p:extLst>
      <p:ext uri="{BB962C8B-B14F-4D97-AF65-F5344CB8AC3E}">
        <p14:creationId xmlns:p14="http://schemas.microsoft.com/office/powerpoint/2010/main" val="4103188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F0DA-262C-1BAC-8660-AD31EAF10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F170D-5F62-1181-74CF-EC74F74B10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3A953-E40F-9017-0230-655FBD098B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E6D306-87C3-FBAC-885C-47720F09A22D}"/>
              </a:ext>
            </a:extLst>
          </p:cNvPr>
          <p:cNvSpPr>
            <a:spLocks noGrp="1"/>
          </p:cNvSpPr>
          <p:nvPr>
            <p:ph type="sldNum" sz="quarter" idx="5"/>
          </p:nvPr>
        </p:nvSpPr>
        <p:spPr/>
        <p:txBody>
          <a:bodyPr/>
          <a:lstStyle/>
          <a:p>
            <a:fld id="{DAE5FABD-26C8-4F74-B1E3-45BC91BC9D7B}" type="slidenum">
              <a:rPr lang="en-US" noProof="0" smtClean="0"/>
              <a:pPr/>
              <a:t>31</a:t>
            </a:fld>
            <a:endParaRPr lang="en-US" noProof="0" dirty="0"/>
          </a:p>
        </p:txBody>
      </p:sp>
    </p:spTree>
    <p:extLst>
      <p:ext uri="{BB962C8B-B14F-4D97-AF65-F5344CB8AC3E}">
        <p14:creationId xmlns:p14="http://schemas.microsoft.com/office/powerpoint/2010/main" val="3419272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CC3EE-6BAB-55EA-DAC9-D6FBFD86E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BAFF8-8AAB-4FC4-30D7-054F93986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B4EF5-5261-823B-B00D-1F2422C181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AD274-22E9-E867-3768-A5061874999F}"/>
              </a:ext>
            </a:extLst>
          </p:cNvPr>
          <p:cNvSpPr>
            <a:spLocks noGrp="1"/>
          </p:cNvSpPr>
          <p:nvPr>
            <p:ph type="sldNum" sz="quarter" idx="5"/>
          </p:nvPr>
        </p:nvSpPr>
        <p:spPr/>
        <p:txBody>
          <a:bodyPr/>
          <a:lstStyle/>
          <a:p>
            <a:fld id="{DAE5FABD-26C8-4F74-B1E3-45BC91BC9D7B}" type="slidenum">
              <a:rPr lang="en-US" noProof="0" smtClean="0"/>
              <a:pPr/>
              <a:t>32</a:t>
            </a:fld>
            <a:endParaRPr lang="en-US" noProof="0" dirty="0"/>
          </a:p>
        </p:txBody>
      </p:sp>
    </p:spTree>
    <p:extLst>
      <p:ext uri="{BB962C8B-B14F-4D97-AF65-F5344CB8AC3E}">
        <p14:creationId xmlns:p14="http://schemas.microsoft.com/office/powerpoint/2010/main" val="348274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2E22A-3DC0-C4D2-6CCF-D75722673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76101-7E08-68C8-3E5A-BC8FB0DF6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0975B-49FC-20C2-CCC9-6FD1DFB959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73D695-5628-4B1C-D4FF-11A0494061A8}"/>
              </a:ext>
            </a:extLst>
          </p:cNvPr>
          <p:cNvSpPr>
            <a:spLocks noGrp="1"/>
          </p:cNvSpPr>
          <p:nvPr>
            <p:ph type="sldNum" sz="quarter" idx="5"/>
          </p:nvPr>
        </p:nvSpPr>
        <p:spPr/>
        <p:txBody>
          <a:bodyPr/>
          <a:lstStyle/>
          <a:p>
            <a:fld id="{DAE5FABD-26C8-4F74-B1E3-45BC91BC9D7B}" type="slidenum">
              <a:rPr lang="en-US" noProof="0" smtClean="0"/>
              <a:pPr/>
              <a:t>33</a:t>
            </a:fld>
            <a:endParaRPr lang="en-US" noProof="0" dirty="0"/>
          </a:p>
        </p:txBody>
      </p:sp>
    </p:spTree>
    <p:extLst>
      <p:ext uri="{BB962C8B-B14F-4D97-AF65-F5344CB8AC3E}">
        <p14:creationId xmlns:p14="http://schemas.microsoft.com/office/powerpoint/2010/main" val="1159937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0F218-3A72-3A13-7C0E-4E35B6C03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4E109-6E3E-CA6F-219C-AC6485F0A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64EFAE-5B8E-5ADC-94FD-983419FA67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335383-F99C-2C3A-2AE4-B3F201C38AD2}"/>
              </a:ext>
            </a:extLst>
          </p:cNvPr>
          <p:cNvSpPr>
            <a:spLocks noGrp="1"/>
          </p:cNvSpPr>
          <p:nvPr>
            <p:ph type="sldNum" sz="quarter" idx="5"/>
          </p:nvPr>
        </p:nvSpPr>
        <p:spPr/>
        <p:txBody>
          <a:bodyPr/>
          <a:lstStyle/>
          <a:p>
            <a:fld id="{DAE5FABD-26C8-4F74-B1E3-45BC91BC9D7B}" type="slidenum">
              <a:rPr lang="en-US" noProof="0" smtClean="0"/>
              <a:pPr/>
              <a:t>34</a:t>
            </a:fld>
            <a:endParaRPr lang="en-US" noProof="0" dirty="0"/>
          </a:p>
        </p:txBody>
      </p:sp>
    </p:spTree>
    <p:extLst>
      <p:ext uri="{BB962C8B-B14F-4D97-AF65-F5344CB8AC3E}">
        <p14:creationId xmlns:p14="http://schemas.microsoft.com/office/powerpoint/2010/main" val="893926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4C077-EF01-83CF-A40F-70E9F8036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2244B0-ADE4-D9E3-8862-8AB9BA931B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AE6E1-A7BA-1D2D-CD5A-F917371262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CD0088-D459-3510-E289-8892933D70EB}"/>
              </a:ext>
            </a:extLst>
          </p:cNvPr>
          <p:cNvSpPr>
            <a:spLocks noGrp="1"/>
          </p:cNvSpPr>
          <p:nvPr>
            <p:ph type="sldNum" sz="quarter" idx="5"/>
          </p:nvPr>
        </p:nvSpPr>
        <p:spPr/>
        <p:txBody>
          <a:bodyPr/>
          <a:lstStyle/>
          <a:p>
            <a:fld id="{DAE5FABD-26C8-4F74-B1E3-45BC91BC9D7B}" type="slidenum">
              <a:rPr lang="en-US" noProof="0" smtClean="0"/>
              <a:pPr/>
              <a:t>35</a:t>
            </a:fld>
            <a:endParaRPr lang="en-US" noProof="0" dirty="0"/>
          </a:p>
        </p:txBody>
      </p:sp>
    </p:spTree>
    <p:extLst>
      <p:ext uri="{BB962C8B-B14F-4D97-AF65-F5344CB8AC3E}">
        <p14:creationId xmlns:p14="http://schemas.microsoft.com/office/powerpoint/2010/main" val="979603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9D3CE-1648-72E4-0837-9E94948AE9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13BF4-E2BF-AE4F-D215-60D2757BF0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13435-CE8A-5403-518F-2141BDACA5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BF1D9-736F-0FC2-CDB7-5F71843CE886}"/>
              </a:ext>
            </a:extLst>
          </p:cNvPr>
          <p:cNvSpPr>
            <a:spLocks noGrp="1"/>
          </p:cNvSpPr>
          <p:nvPr>
            <p:ph type="sldNum" sz="quarter" idx="5"/>
          </p:nvPr>
        </p:nvSpPr>
        <p:spPr/>
        <p:txBody>
          <a:bodyPr/>
          <a:lstStyle/>
          <a:p>
            <a:fld id="{DAE5FABD-26C8-4F74-B1E3-45BC91BC9D7B}" type="slidenum">
              <a:rPr lang="en-US" noProof="0" smtClean="0"/>
              <a:pPr/>
              <a:t>36</a:t>
            </a:fld>
            <a:endParaRPr lang="en-US" noProof="0" dirty="0"/>
          </a:p>
        </p:txBody>
      </p:sp>
    </p:spTree>
    <p:extLst>
      <p:ext uri="{BB962C8B-B14F-4D97-AF65-F5344CB8AC3E}">
        <p14:creationId xmlns:p14="http://schemas.microsoft.com/office/powerpoint/2010/main" val="2753929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38A0C-C8E7-606A-83DB-B28EE1CD9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90A85-20F7-1DD6-2D42-6D43D3D3A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D5294-E2E2-AA7E-8611-C7A7C4D43A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B5219F-3FFC-467C-A2B2-86976AE165AF}"/>
              </a:ext>
            </a:extLst>
          </p:cNvPr>
          <p:cNvSpPr>
            <a:spLocks noGrp="1"/>
          </p:cNvSpPr>
          <p:nvPr>
            <p:ph type="sldNum" sz="quarter" idx="5"/>
          </p:nvPr>
        </p:nvSpPr>
        <p:spPr/>
        <p:txBody>
          <a:bodyPr/>
          <a:lstStyle/>
          <a:p>
            <a:fld id="{DAE5FABD-26C8-4F74-B1E3-45BC91BC9D7B}" type="slidenum">
              <a:rPr lang="en-US" noProof="0" smtClean="0"/>
              <a:pPr/>
              <a:t>37</a:t>
            </a:fld>
            <a:endParaRPr lang="en-US" noProof="0" dirty="0"/>
          </a:p>
        </p:txBody>
      </p:sp>
    </p:spTree>
    <p:extLst>
      <p:ext uri="{BB962C8B-B14F-4D97-AF65-F5344CB8AC3E}">
        <p14:creationId xmlns:p14="http://schemas.microsoft.com/office/powerpoint/2010/main" val="3710852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286F-C796-B12C-438A-72633A333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CF3C4-B882-0854-1BD5-64892BD03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3E761-8BBD-085E-BD02-D43A1D3D54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EA61C-D2CF-5273-6C0A-FC97FC993EA5}"/>
              </a:ext>
            </a:extLst>
          </p:cNvPr>
          <p:cNvSpPr>
            <a:spLocks noGrp="1"/>
          </p:cNvSpPr>
          <p:nvPr>
            <p:ph type="sldNum" sz="quarter" idx="5"/>
          </p:nvPr>
        </p:nvSpPr>
        <p:spPr/>
        <p:txBody>
          <a:bodyPr/>
          <a:lstStyle/>
          <a:p>
            <a:fld id="{DAE5FABD-26C8-4F74-B1E3-45BC91BC9D7B}" type="slidenum">
              <a:rPr lang="en-US" noProof="0" smtClean="0"/>
              <a:pPr/>
              <a:t>38</a:t>
            </a:fld>
            <a:endParaRPr lang="en-US" noProof="0" dirty="0"/>
          </a:p>
        </p:txBody>
      </p:sp>
    </p:spTree>
    <p:extLst>
      <p:ext uri="{BB962C8B-B14F-4D97-AF65-F5344CB8AC3E}">
        <p14:creationId xmlns:p14="http://schemas.microsoft.com/office/powerpoint/2010/main" val="2200591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FF98-CBC5-0CBA-2DD2-478611273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7604D-5F87-0C21-B3D1-47E5DF4E7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1A0B49-674C-0B18-8E28-7E4CA891F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EC71C9-4DAE-BF3D-3C04-6066C548512B}"/>
              </a:ext>
            </a:extLst>
          </p:cNvPr>
          <p:cNvSpPr>
            <a:spLocks noGrp="1"/>
          </p:cNvSpPr>
          <p:nvPr>
            <p:ph type="sldNum" sz="quarter" idx="5"/>
          </p:nvPr>
        </p:nvSpPr>
        <p:spPr/>
        <p:txBody>
          <a:bodyPr/>
          <a:lstStyle/>
          <a:p>
            <a:fld id="{DAE5FABD-26C8-4F74-B1E3-45BC91BC9D7B}" type="slidenum">
              <a:rPr lang="en-US" noProof="0" smtClean="0"/>
              <a:pPr/>
              <a:t>39</a:t>
            </a:fld>
            <a:endParaRPr lang="en-US" noProof="0" dirty="0"/>
          </a:p>
        </p:txBody>
      </p:sp>
    </p:spTree>
    <p:extLst>
      <p:ext uri="{BB962C8B-B14F-4D97-AF65-F5344CB8AC3E}">
        <p14:creationId xmlns:p14="http://schemas.microsoft.com/office/powerpoint/2010/main" val="28486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86C6C-8910-9464-6C8B-A392B267D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33254-8C4D-8FAB-0FA2-C0A8B73F9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AF366-1980-A28C-B4A0-E2A1C78D4F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3FDC7-0E09-F430-25A9-E353AC37949C}"/>
              </a:ext>
            </a:extLst>
          </p:cNvPr>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4058162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740A0-0682-1BA2-43DE-A9D10200E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F32A4-F637-7BF8-CE0E-2CD451E5C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660EC-4D95-54B2-6E61-9143D951B7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D6958D-AF11-063A-FB56-54D36863B4A6}"/>
              </a:ext>
            </a:extLst>
          </p:cNvPr>
          <p:cNvSpPr>
            <a:spLocks noGrp="1"/>
          </p:cNvSpPr>
          <p:nvPr>
            <p:ph type="sldNum" sz="quarter" idx="5"/>
          </p:nvPr>
        </p:nvSpPr>
        <p:spPr/>
        <p:txBody>
          <a:bodyPr/>
          <a:lstStyle/>
          <a:p>
            <a:fld id="{DAE5FABD-26C8-4F74-B1E3-45BC91BC9D7B}" type="slidenum">
              <a:rPr lang="en-US" noProof="0" smtClean="0"/>
              <a:pPr/>
              <a:t>40</a:t>
            </a:fld>
            <a:endParaRPr lang="en-US" noProof="0" dirty="0"/>
          </a:p>
        </p:txBody>
      </p:sp>
    </p:spTree>
    <p:extLst>
      <p:ext uri="{BB962C8B-B14F-4D97-AF65-F5344CB8AC3E}">
        <p14:creationId xmlns:p14="http://schemas.microsoft.com/office/powerpoint/2010/main" val="354015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67E37-7E67-B8BC-6705-FB0705C5CD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D3B0C-6075-7D89-EFA9-CB61EF084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61D60-B396-4666-C2D7-DA8094F383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372F29-9B06-8869-D7DD-6B2BC9B8003C}"/>
              </a:ext>
            </a:extLst>
          </p:cNvPr>
          <p:cNvSpPr>
            <a:spLocks noGrp="1"/>
          </p:cNvSpPr>
          <p:nvPr>
            <p:ph type="sldNum" sz="quarter" idx="5"/>
          </p:nvPr>
        </p:nvSpPr>
        <p:spPr/>
        <p:txBody>
          <a:bodyPr/>
          <a:lstStyle/>
          <a:p>
            <a:fld id="{DAE5FABD-26C8-4F74-B1E3-45BC91BC9D7B}" type="slidenum">
              <a:rPr lang="en-US" noProof="0" smtClean="0"/>
              <a:pPr/>
              <a:t>41</a:t>
            </a:fld>
            <a:endParaRPr lang="en-US" noProof="0" dirty="0"/>
          </a:p>
        </p:txBody>
      </p:sp>
    </p:spTree>
    <p:extLst>
      <p:ext uri="{BB962C8B-B14F-4D97-AF65-F5344CB8AC3E}">
        <p14:creationId xmlns:p14="http://schemas.microsoft.com/office/powerpoint/2010/main" val="1775213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526E-06B9-B2B0-EF5D-583F68D66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02FA3-43BC-D988-AED3-A976598831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04017-A627-F919-EA0C-5C7821B36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66B40-0E61-3B57-F0B9-AA3641ADA583}"/>
              </a:ext>
            </a:extLst>
          </p:cNvPr>
          <p:cNvSpPr>
            <a:spLocks noGrp="1"/>
          </p:cNvSpPr>
          <p:nvPr>
            <p:ph type="sldNum" sz="quarter" idx="5"/>
          </p:nvPr>
        </p:nvSpPr>
        <p:spPr/>
        <p:txBody>
          <a:bodyPr/>
          <a:lstStyle/>
          <a:p>
            <a:fld id="{DAE5FABD-26C8-4F74-B1E3-45BC91BC9D7B}" type="slidenum">
              <a:rPr lang="en-US" noProof="0" smtClean="0"/>
              <a:pPr/>
              <a:t>42</a:t>
            </a:fld>
            <a:endParaRPr lang="en-US" noProof="0" dirty="0"/>
          </a:p>
        </p:txBody>
      </p:sp>
    </p:spTree>
    <p:extLst>
      <p:ext uri="{BB962C8B-B14F-4D97-AF65-F5344CB8AC3E}">
        <p14:creationId xmlns:p14="http://schemas.microsoft.com/office/powerpoint/2010/main" val="182372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ED5C5-9205-DF34-7054-6F0A5FDE0C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BF6A7-4602-E3F3-6A36-6C45C77CC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9384C-DE0E-8ECD-A3AA-BE6E60C79C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B9639-3155-3E85-4B0A-5B47BD78218F}"/>
              </a:ext>
            </a:extLst>
          </p:cNvPr>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353911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8E40-D833-369D-6409-D344E5DE9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8BEDC-EA12-E96C-ABFB-5A45F4870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5FB62-FFB3-A363-9291-6EAE526E9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8A37A7-6991-B477-E6A4-20D89252DF57}"/>
              </a:ext>
            </a:extLst>
          </p:cNvPr>
          <p:cNvSpPr>
            <a:spLocks noGrp="1"/>
          </p:cNvSpPr>
          <p:nvPr>
            <p:ph type="sldNum" sz="quarter" idx="5"/>
          </p:nvPr>
        </p:nvSpPr>
        <p:spPr/>
        <p:txBody>
          <a:bodyPr/>
          <a:lstStyle/>
          <a:p>
            <a:fld id="{DAE5FABD-26C8-4F74-B1E3-45BC91BC9D7B}" type="slidenum">
              <a:rPr lang="en-US" noProof="0" smtClean="0"/>
              <a:pPr/>
              <a:t>6</a:t>
            </a:fld>
            <a:endParaRPr lang="en-US" noProof="0" dirty="0"/>
          </a:p>
        </p:txBody>
      </p:sp>
    </p:spTree>
    <p:extLst>
      <p:ext uri="{BB962C8B-B14F-4D97-AF65-F5344CB8AC3E}">
        <p14:creationId xmlns:p14="http://schemas.microsoft.com/office/powerpoint/2010/main" val="2329689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D6301-00A7-96DB-4ABF-3831245560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64CACA-C2B6-8C9A-DA5E-5F9FFB9BB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BE4AD3-E8E6-1F43-ADF5-85876A783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04E1F4-1B00-258B-DBCB-A66A7B4E0B66}"/>
              </a:ext>
            </a:extLst>
          </p:cNvPr>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3503699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4D262-2B21-2143-2913-4C7CE5528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B2548-8623-2714-4EE6-ACE81DE27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2ED4B-1972-4CE0-5850-526DEA01E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2C5E66-4306-FF04-B230-AC77F7A87CA3}"/>
              </a:ext>
            </a:extLst>
          </p:cNvPr>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1990712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ECC9E-E7BD-8024-1A80-895A5BCED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71D6B-165F-11C9-4CFD-58A553BD3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3A505-286B-FA4C-E6CD-3DFB4C78AD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4C5891-3AB4-8608-96A8-E90B659A8E90}"/>
              </a:ext>
            </a:extLst>
          </p:cNvPr>
          <p:cNvSpPr>
            <a:spLocks noGrp="1"/>
          </p:cNvSpPr>
          <p:nvPr>
            <p:ph type="sldNum" sz="quarter" idx="5"/>
          </p:nvPr>
        </p:nvSpPr>
        <p:spPr/>
        <p:txBody>
          <a:bodyPr/>
          <a:lstStyle/>
          <a:p>
            <a:fld id="{DAE5FABD-26C8-4F74-B1E3-45BC91BC9D7B}" type="slidenum">
              <a:rPr lang="en-US" noProof="0" smtClean="0"/>
              <a:pPr/>
              <a:t>9</a:t>
            </a:fld>
            <a:endParaRPr lang="en-US" noProof="0" dirty="0"/>
          </a:p>
        </p:txBody>
      </p:sp>
    </p:spTree>
    <p:extLst>
      <p:ext uri="{BB962C8B-B14F-4D97-AF65-F5344CB8AC3E}">
        <p14:creationId xmlns:p14="http://schemas.microsoft.com/office/powerpoint/2010/main" val="2976430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ea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_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Gre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Blue_Triangle patch 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9" name="Picture Placeholder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p:nvPr>
        </p:nvSpPr>
        <p:spPr>
          <a:xfrm>
            <a:off x="1378135" y="1219199"/>
            <a:ext cx="7232465" cy="2732439"/>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Click to edit Master title style</a:t>
            </a:r>
          </a:p>
        </p:txBody>
      </p:sp>
      <p:sp>
        <p:nvSpPr>
          <p:cNvPr id="3" name="Subtitle 2"/>
          <p:cNvSpPr>
            <a:spLocks noGrp="1"/>
          </p:cNvSpPr>
          <p:nvPr>
            <p:ph type="subTitle" idx="1"/>
          </p:nvPr>
        </p:nvSpPr>
        <p:spPr>
          <a:xfrm>
            <a:off x="1378134" y="4069079"/>
            <a:ext cx="502266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noProof="0"/>
              <a:t>Click to edit Master subtitle style</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Content and Image_Top shape whit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Text Placeholder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a:lstStyle>
            <a:lvl1pPr marL="0" indent="0">
              <a:buNone/>
              <a:defRPr>
                <a:solidFill>
                  <a:schemeClr val="tx1">
                    <a:alpha val="0"/>
                  </a:schemeClr>
                </a:solidFill>
              </a:defRPr>
            </a:lvl1pPr>
          </a:lstStyle>
          <a:p>
            <a:pPr lvl="0"/>
            <a:r>
              <a:rPr lang="en-US" noProof="0"/>
              <a:t>I</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6" name="Slide Number Placeholder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Content and half horizontal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Content and half Image_Top shape ba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a:spAutoFit/>
          </a:bodyPr>
          <a:lstStyle>
            <a:lvl1pPr marL="0" indent="0">
              <a:buNone/>
              <a:defRPr sz="2400" b="0">
                <a:solidFill>
                  <a:schemeClr val="tx2"/>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Image Title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Slide Number Placeholder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a:normAutofit/>
          </a:bodyPr>
          <a:lstStyle>
            <a:lvl1pPr>
              <a:defRPr sz="1800"/>
            </a:lvl1pPr>
            <a:lvl2pPr>
              <a:defRPr sz="1600"/>
            </a:lvl2pPr>
            <a:lvl3pPr>
              <a:defRPr sz="1400"/>
            </a:lvl3pPr>
            <a:lvl4pPr>
              <a:defRPr sz="1200"/>
            </a:lvl4pPr>
            <a:lvl5pPr>
              <a:defRPr sz="12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Slide Number Placeholder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Image Multiple images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4" name="Picture Placeholder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5" name="Picture Placeholder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6" name="Picture Placeholder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Slide Number Placeholder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Image with Top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Slide Number Placeholder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7" name="Slide Number Placeholder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a:lstStyle/>
          <a:p>
            <a:r>
              <a:rPr lang="en-US"/>
              <a:t>Click to edit Master title style</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a:r>
              <a:rPr lang="en-US" dirty="0"/>
              <a:t>Important Content</a:t>
            </a:r>
            <a:endParaRPr lang="en-GB" dirty="0"/>
          </a:p>
        </p:txBody>
      </p:sp>
      <p:sp>
        <p:nvSpPr>
          <p:cNvPr id="10" name="Slide Number Placeholder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
        <p:nvSpPr>
          <p:cNvPr id="2" name="Title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a:lstStyle/>
          <a:p>
            <a:r>
              <a:rPr lang="en-US"/>
              <a:t>Click to edit Master title style</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2" name="Text Placeholder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95400" y="1905000"/>
            <a:ext cx="5864382" cy="22752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1295400" y="4297679"/>
            <a:ext cx="4072586" cy="1463040"/>
          </a:xfrm>
        </p:spPr>
        <p:txBody>
          <a:bodyPr lIns="91440" rIns="9144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3" name="Text Placeholder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4" name="Text Placeholder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noProof="0" dirty="0"/>
              <a:t>Insert Image</a:t>
            </a:r>
          </a:p>
        </p:txBody>
      </p:sp>
      <p:sp>
        <p:nvSpPr>
          <p:cNvPr id="6" name="Text Placeholder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7" name="Content Placeholder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a:r>
              <a:rPr lang="en-US" noProof="0"/>
              <a:t>Important Content</a:t>
            </a:r>
          </a:p>
        </p:txBody>
      </p:sp>
      <p:sp>
        <p:nvSpPr>
          <p:cNvPr id="10" name="Slide Number Placeholder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2" name="Title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a:lstStyle/>
          <a:p>
            <a:r>
              <a:rPr lang="en-US"/>
              <a:t>Click to edit Master title style</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a:sp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a:spAutoFit/>
          </a:bodyPr>
          <a:lstStyle>
            <a:lvl1pPr marL="0" indent="0">
              <a:buNone/>
              <a:defRPr sz="2400" b="1">
                <a:solidFill>
                  <a:schemeClr val="accent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anchor="ctr"/>
          <a:lstStyle>
            <a:lvl1pPr marL="0" indent="0" algn="ctr">
              <a:buNone/>
              <a:defRPr/>
            </a:lvl1pPr>
          </a:lstStyle>
          <a:p>
            <a:r>
              <a:rPr lang="en-US" noProof="0" dirty="0"/>
              <a:t>Icon</a:t>
            </a:r>
          </a:p>
        </p:txBody>
      </p:sp>
      <p:sp>
        <p:nvSpPr>
          <p:cNvPr id="17" name="Slide Number Placeholder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a:noAutofit/>
          </a:bodyPr>
          <a:lstStyle>
            <a:lvl1pPr marL="0" indent="0">
              <a:buNone/>
              <a:defRPr sz="24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Icon Content 2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anchor="ctr">
            <a:noAutofit/>
          </a:bodyPr>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a:no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anchor="ctr">
            <a:noAutofit/>
          </a:bodyPr>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a:no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a:lstStyle>
            <a:lvl1pPr>
              <a:defRPr/>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810000" cy="424732"/>
          </a:xfrm>
          <a:noFill/>
        </p:spPr>
        <p:txBody>
          <a:bodyPr wrap="square" lIns="91440" rIns="91440" anchor="ctr">
            <a:spAutoFit/>
          </a:bodyPr>
          <a:lstStyle>
            <a:lvl1pPr marL="0" indent="0">
              <a:buNone/>
              <a:defRPr sz="24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a:lstStyle>
            <a:lvl1pPr>
              <a:defRPr/>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846999"/>
            <a:ext cx="3810000" cy="424732"/>
          </a:xfrm>
          <a:noFill/>
        </p:spPr>
        <p:txBody>
          <a:bodyPr wrap="square" lIns="91440" rIns="91440" anchor="ctr">
            <a:spAutoFit/>
          </a:bodyPr>
          <a:lstStyle>
            <a:lvl1pPr marL="0" indent="0">
              <a:buNone/>
              <a:defRPr sz="24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a:lstStyle>
            <a:lvl1pPr>
              <a:defRPr/>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980335"/>
            <a:ext cx="3810000" cy="424732"/>
          </a:xfrm>
          <a:noFill/>
        </p:spPr>
        <p:txBody>
          <a:bodyPr wrap="square" lIns="91440" rIns="91440" anchor="ctr">
            <a:spAutoFit/>
          </a:bodyPr>
          <a:lstStyle>
            <a:lvl1pPr marL="0" indent="0">
              <a:buNone/>
              <a:defRPr sz="24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dirty="0"/>
              <a:t>Icon</a:t>
            </a:r>
          </a:p>
        </p:txBody>
      </p:sp>
      <p:sp>
        <p:nvSpPr>
          <p:cNvPr id="35" name="Freeform: Shape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1</a:t>
            </a:r>
          </a:p>
        </p:txBody>
      </p:sp>
      <p:sp>
        <p:nvSpPr>
          <p:cNvPr id="30" name="Picture Placeholder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2</a:t>
            </a:r>
          </a:p>
        </p:txBody>
      </p:sp>
      <p:sp>
        <p:nvSpPr>
          <p:cNvPr id="31" name="Picture Placeholder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 3</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3" name="Text Placeholder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
        <p:nvSpPr>
          <p:cNvPr id="35" name="Text Placeholder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anchor="t">
            <a:noAutofit/>
          </a:bodyPr>
          <a:lstStyle>
            <a:lvl1pPr marL="0" indent="0" algn="ctr">
              <a:spcBef>
                <a:spcPts val="0"/>
              </a:spcBef>
              <a:spcAft>
                <a:spcPts val="0"/>
              </a:spcAft>
              <a:buNone/>
              <a:defRPr sz="2000" b="1">
                <a:solidFill>
                  <a:schemeClr val="tx2"/>
                </a:solidFill>
              </a:defRPr>
            </a:lvl1pPr>
          </a:lstStyle>
          <a:p>
            <a:pPr lvl="0"/>
            <a:r>
              <a:rPr lang="en-US" noProof="0"/>
              <a:t>ADD TEXT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anchor="t">
            <a:noAutofit/>
          </a:bodyPr>
          <a:lstStyle>
            <a:lvl1pPr marL="0" indent="0" algn="ctr">
              <a:spcBef>
                <a:spcPts val="0"/>
              </a:spcBef>
              <a:spcAft>
                <a:spcPts val="0"/>
              </a:spcAft>
              <a:buNone/>
              <a:defRPr sz="2000" b="1">
                <a:solidFill>
                  <a:schemeClr val="tx2"/>
                </a:solidFill>
                <a:latin typeface="+mj-lt"/>
              </a:defRPr>
            </a:lvl1pPr>
          </a:lstStyle>
          <a:p>
            <a:pPr lvl="0"/>
            <a:r>
              <a:rPr lang="en-US" noProof="0"/>
              <a:t>ADD TEXT </a:t>
            </a:r>
          </a:p>
        </p:txBody>
      </p:sp>
      <p:sp>
        <p:nvSpPr>
          <p:cNvPr id="17" name="Text Placeholder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anchor="t">
            <a:noAutofit/>
          </a:bodyPr>
          <a:lstStyle>
            <a:lvl1pPr marL="0" indent="0" algn="ctr">
              <a:spcBef>
                <a:spcPts val="0"/>
              </a:spcBef>
              <a:spcAft>
                <a:spcPts val="0"/>
              </a:spcAft>
              <a:buNone/>
              <a:defRPr sz="1400" b="0">
                <a:solidFill>
                  <a:schemeClr val="tx2"/>
                </a:solidFill>
                <a:latin typeface="+mn-lt"/>
              </a:defRPr>
            </a:lvl1pPr>
          </a:lstStyle>
          <a:p>
            <a:pPr lvl="0"/>
            <a:r>
              <a:rPr lang="en-US" noProof="0"/>
              <a:t>Description</a:t>
            </a:r>
          </a:p>
        </p:txBody>
      </p:sp>
      <p:cxnSp>
        <p:nvCxnSpPr>
          <p:cNvPr id="5" name="Straight Connector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Straight Connector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Picture Placeholder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Picture Placeholder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7" name="Picture Placeholder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cxnSp>
        <p:nvCxnSpPr>
          <p:cNvPr id="36" name="Straight Connector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Straight Connector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Picture Placeholder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Picture Placeholder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3" name="Picture Placeholder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4" name="Text Placeholder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5" name="Text Placeholder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7" name="Text Placeholder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8" name="Text Placeholder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a:r>
              <a:rPr lang="en-US" noProof="0"/>
              <a:t>Name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_Org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_Org Chart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anchor="ctr">
            <a:noAutofit/>
          </a:bodyPr>
          <a:lstStyle>
            <a:lvl1pPr marL="0" indent="0" algn="ctr">
              <a:spcBef>
                <a:spcPts val="0"/>
              </a:spcBef>
              <a:spcAft>
                <a:spcPts val="0"/>
              </a:spcAft>
              <a:buNone/>
              <a:defRPr sz="12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DeepYellow">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_Org Chart 1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solidFill>
                  <a:schemeClr val="bg1">
                    <a:lumMod val="50000"/>
                  </a:schemeClr>
                </a:solidFill>
              </a:defRPr>
            </a:lvl1pPr>
          </a:lstStyle>
          <a:p>
            <a:r>
              <a:rPr lang="en-US" noProof="0" dirty="0"/>
              <a:t>Insert Image</a:t>
            </a:r>
          </a:p>
        </p:txBody>
      </p:sp>
      <p:sp>
        <p:nvSpPr>
          <p:cNvPr id="10" name="Text Placeholder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anchor="ctr">
            <a:noAutofit/>
          </a:bodyPr>
          <a:lstStyle>
            <a:lvl1pPr marL="0" indent="0" algn="l">
              <a:spcBef>
                <a:spcPts val="0"/>
              </a:spcBef>
              <a:spcAft>
                <a:spcPts val="0"/>
              </a:spcAft>
              <a:buNone/>
              <a:defRPr sz="1600" b="1">
                <a:solidFill>
                  <a:schemeClr val="tx2"/>
                </a:solidFill>
                <a:latin typeface="+mj-lt"/>
              </a:defRPr>
            </a:lvl1pPr>
          </a:lstStyle>
          <a:p>
            <a:pPr lvl="0"/>
            <a:r>
              <a:rPr lang="en-US" noProof="0"/>
              <a:t>ADD TEXT </a:t>
            </a:r>
          </a:p>
        </p:txBody>
      </p:sp>
      <p:sp>
        <p:nvSpPr>
          <p:cNvPr id="12" name="Text Placeholder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anchor="t">
            <a:noAutofit/>
          </a:bodyPr>
          <a:lstStyle>
            <a:lvl1pPr marL="0" indent="0" algn="l">
              <a:spcBef>
                <a:spcPts val="0"/>
              </a:spcBef>
              <a:spcAft>
                <a:spcPts val="0"/>
              </a:spcAft>
              <a:buNone/>
              <a:defRPr sz="1200" b="0">
                <a:solidFill>
                  <a:schemeClr val="tx2"/>
                </a:solidFill>
                <a:latin typeface="+mn-lt"/>
              </a:defRPr>
            </a:lvl1pPr>
          </a:lstStyle>
          <a:p>
            <a:pPr lvl="0"/>
            <a:r>
              <a:rPr lang="en-US" noProof="0"/>
              <a:t>Description</a:t>
            </a:r>
          </a:p>
        </p:txBody>
      </p:sp>
      <p:cxnSp>
        <p:nvCxnSpPr>
          <p:cNvPr id="14" name="Straight Connector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icture Placeholder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17" name="Text Placeholder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18" name="Text Placeholder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19" name="Picture Placeholder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0" name="Text Placeholder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1" name="Text Placeholder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2" name="Picture Placeholder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3" name="Text Placeholder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4" name="Text Placeholder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5" name="Picture Placeholder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6" name="Text Placeholder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27" name="Text Placeholder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28" name="Picture Placeholder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29" name="Text Placeholder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0" name="Text Placeholder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31" name="Picture Placeholder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2" name="Text Placeholder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33" name="Text Placeholder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cxnSp>
        <p:nvCxnSpPr>
          <p:cNvPr id="34" name="Straight Connector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Picture Placeholder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39" name="Text Placeholder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0" name="Text Placeholder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1" name="Picture Placeholder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2" name="Text Placeholder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3" name="Text Placeholder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4" name="Picture Placeholder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5" name="Text Placeholder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6" name="Text Placeholder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
        <p:nvSpPr>
          <p:cNvPr id="47" name="Picture Placeholder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anchor="ctr">
            <a:normAutofit/>
          </a:bodyPr>
          <a:lstStyle>
            <a:lvl1pPr marL="0" indent="0" algn="ctr">
              <a:buNone/>
              <a:defRPr sz="1200">
                <a:solidFill>
                  <a:schemeClr val="bg1">
                    <a:lumMod val="50000"/>
                  </a:schemeClr>
                </a:solidFill>
              </a:defRPr>
            </a:lvl1pPr>
          </a:lstStyle>
          <a:p>
            <a:r>
              <a:rPr lang="en-US" noProof="0" dirty="0"/>
              <a:t>Insert Image</a:t>
            </a:r>
          </a:p>
        </p:txBody>
      </p:sp>
      <p:sp>
        <p:nvSpPr>
          <p:cNvPr id="48" name="Text Placeholder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anchor="ctr">
            <a:noAutofit/>
          </a:bodyPr>
          <a:lstStyle>
            <a:lvl1pPr marL="0" indent="0" algn="ctr">
              <a:spcBef>
                <a:spcPts val="0"/>
              </a:spcBef>
              <a:spcAft>
                <a:spcPts val="0"/>
              </a:spcAft>
              <a:buNone/>
              <a:defRPr sz="1100" b="1">
                <a:solidFill>
                  <a:schemeClr val="accent1"/>
                </a:solidFill>
                <a:latin typeface="+mn-lt"/>
              </a:defRPr>
            </a:lvl1pPr>
          </a:lstStyle>
          <a:p>
            <a:pPr lvl="0"/>
            <a:r>
              <a:rPr lang="en-US" noProof="0"/>
              <a:t>NAME</a:t>
            </a:r>
          </a:p>
        </p:txBody>
      </p:sp>
      <p:sp>
        <p:nvSpPr>
          <p:cNvPr id="49" name="Text Placeholder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a:r>
              <a:rPr lang="en-US" noProof="0"/>
              <a:t>Description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ide patch Title Only">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5" name="Freeform: Shape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Blue">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Caption Content_Orange">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3962400"/>
            <a:ext cx="4114800" cy="1981200"/>
          </a:xfrm>
        </p:spPr>
        <p:txBody>
          <a:bodyPr anchor="ctr">
            <a:noAutofit/>
          </a:bodyPr>
          <a:lstStyle>
            <a:lvl1pPr algn="ctr">
              <a:lnSpc>
                <a:spcPct val="80000"/>
              </a:lnSpc>
              <a:defRPr sz="4000" b="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114800"/>
            <a:ext cx="4876800" cy="1371602"/>
          </a:xfrm>
        </p:spPr>
        <p:txBody>
          <a:bodyPr lIns="91440" rIns="9144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a:normAutofit/>
          </a:bodyPr>
          <a:lstStyle>
            <a:lvl1pPr>
              <a:defRPr sz="6000">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egue">
    <p:spTree>
      <p:nvGrpSpPr>
        <p:cNvPr id="1" name=""/>
        <p:cNvGrpSpPr/>
        <p:nvPr/>
      </p:nvGrpSpPr>
      <p:grpSpPr>
        <a:xfrm>
          <a:off x="0" y="0"/>
          <a:ext cx="0" cy="0"/>
          <a:chOff x="0" y="0"/>
          <a:chExt cx="0" cy="0"/>
        </a:xfrm>
      </p:grpSpPr>
      <p:sp>
        <p:nvSpPr>
          <p:cNvPr id="25" name="Picture Placeholder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anchor="ct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6" name="Text Placeholder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anchor="b">
            <a:normAutofit/>
          </a:bodyPr>
          <a:lstStyle>
            <a:lvl1pPr algn="ctr">
              <a:defRPr sz="6000">
                <a:solidFill>
                  <a:schemeClr val="bg1"/>
                </a:solidFill>
              </a:defRPr>
            </a:lvl1p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_DeepYellow">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3163809" y="1905000"/>
            <a:ext cx="5864382" cy="2275238"/>
          </a:xfrm>
        </p:spPr>
        <p:txBody>
          <a:bodyPr anchor="t">
            <a:normAutofit/>
          </a:bodyPr>
          <a:lstStyle>
            <a:lvl1pPr algn="ctr">
              <a:defRPr lang="en-US" sz="5000" kern="1200" cap="all" spc="100" baseline="0" dirty="0">
                <a:solidFill>
                  <a:schemeClr val="bg1"/>
                </a:solidFill>
                <a:latin typeface="+mj-lt"/>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4059707" y="4297679"/>
            <a:ext cx="4072586" cy="1463040"/>
          </a:xfrm>
        </p:spPr>
        <p:txBody>
          <a:bodyPr lIns="91440" rIns="9144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Segu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anchor="ctr">
            <a:noAutofit/>
          </a:bodyPr>
          <a:lstStyle>
            <a:lvl1pPr marL="0" indent="0" algn="ctr">
              <a:buNone/>
              <a:defRPr>
                <a:solidFill>
                  <a:schemeClr val="bg1">
                    <a:lumMod val="50000"/>
                  </a:schemeClr>
                </a:solidFill>
              </a:defRPr>
            </a:lvl1pPr>
          </a:lstStyle>
          <a:p>
            <a:r>
              <a:rPr lang="en-US" dirty="0"/>
              <a:t>Insert Image</a:t>
            </a:r>
            <a:endParaRPr lang="en-GB" dirty="0"/>
          </a:p>
        </p:txBody>
      </p:sp>
      <p:sp>
        <p:nvSpPr>
          <p:cNvPr id="27" name="Text Placeholder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anchor="t">
            <a:normAutofit/>
          </a:bodyPr>
          <a:lstStyle>
            <a:lvl1pPr algn="l">
              <a:defRPr sz="6000">
                <a:solidFill>
                  <a:schemeClr val="bg1"/>
                </a:solidFill>
              </a:defRPr>
            </a:lvl1pPr>
          </a:lstStyle>
          <a:p>
            <a:r>
              <a:rPr lang="en-US"/>
              <a:t>Click to edit Master title style</a:t>
            </a:r>
            <a:endParaRPr lang="en-GB" dirty="0"/>
          </a:p>
        </p:txBody>
      </p:sp>
      <p:sp>
        <p:nvSpPr>
          <p:cNvPr id="9" name="Text Placeholder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Slide Number Placeholder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losing-Thank you 1">
    <p:bg>
      <p:bgPr>
        <a:solidFill>
          <a:schemeClr val="bg1">
            <a:lumMod val="95000"/>
          </a:schemeClr>
        </a:solidFill>
        <a:effectLst/>
      </p:bgPr>
    </p:bg>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a:r>
              <a:rPr lang="en-US" noProof="0"/>
              <a:t>I</a:t>
            </a:r>
          </a:p>
        </p:txBody>
      </p:sp>
      <p:sp>
        <p:nvSpPr>
          <p:cNvPr id="48" name="Freeform: Shape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eform: Shape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noProof="0"/>
              <a:t>I</a:t>
            </a:r>
          </a:p>
        </p:txBody>
      </p:sp>
      <p:sp>
        <p:nvSpPr>
          <p:cNvPr id="2" name="Title 1"/>
          <p:cNvSpPr>
            <a:spLocks noGrp="1"/>
          </p:cNvSpPr>
          <p:nvPr>
            <p:ph type="ctrTitle" hasCustomPrompt="1"/>
          </p:nvPr>
        </p:nvSpPr>
        <p:spPr>
          <a:xfrm>
            <a:off x="1378135" y="1219200"/>
            <a:ext cx="7232465" cy="903638"/>
          </a:xfrm>
        </p:spPr>
        <p:txBody>
          <a:bodyPr anchor="t">
            <a:normAutofit/>
          </a:bodyPr>
          <a:lstStyle>
            <a:lvl1pPr algn="l">
              <a:defRPr lang="en-US" sz="5000" kern="1200" cap="all" spc="100" baseline="0" dirty="0">
                <a:solidFill>
                  <a:srgbClr val="2C2E52"/>
                </a:solidFill>
                <a:latin typeface="+mj-lt"/>
                <a:ea typeface="+mj-ea"/>
                <a:cs typeface="+mj-cs"/>
              </a:defRPr>
            </a:lvl1pPr>
          </a:lstStyle>
          <a:p>
            <a:r>
              <a:rPr lang="en-US" noProof="0"/>
              <a:t>THANK yOU</a:t>
            </a:r>
          </a:p>
        </p:txBody>
      </p:sp>
      <p:sp>
        <p:nvSpPr>
          <p:cNvPr id="33" name="Rectangle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US" noProof="0" dirty="0"/>
          </a:p>
        </p:txBody>
      </p:sp>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anchor="ctr">
            <a:noAutofit/>
          </a:bodyPr>
          <a:lstStyle>
            <a:lvl1pPr marL="0" indent="0" algn="ctr">
              <a:buNone/>
              <a:defRPr/>
            </a:lvl1pPr>
          </a:lstStyle>
          <a:p>
            <a:r>
              <a:rPr lang="en-US" noProof="0" dirty="0"/>
              <a:t>Insert Image</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Thank you 2">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27" name="Text Placeholder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4" name="Text Placeholder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a:noAutofit/>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losing-Thank you 3">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7" name="Text Placeholder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2" name="Text Placeholder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10" name="Text Placeholder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a:lstStyle>
            <a:lvl1pPr marL="0" indent="0" algn="ctr">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3163809" y="1905000"/>
            <a:ext cx="5864382" cy="2275238"/>
          </a:xfrm>
        </p:spPr>
        <p:txBody>
          <a:bodyPr anchor="ctr">
            <a:normAutofit/>
          </a:bodyPr>
          <a:lstStyle>
            <a:lvl1pPr algn="ctr">
              <a:defRPr lang="en-US" sz="5000" kern="1200" cap="all" spc="100" baseline="0" dirty="0">
                <a:solidFill>
                  <a:schemeClr val="bg1"/>
                </a:solidFill>
                <a:latin typeface="+mj-lt"/>
                <a:ea typeface="+mj-ea"/>
                <a:cs typeface="+mj-cs"/>
              </a:defRPr>
            </a:lvl1pPr>
          </a:lstStyle>
          <a:p>
            <a:r>
              <a:rPr lang="en-US" dirty="0"/>
              <a:t>THANK </a:t>
            </a:r>
            <a:r>
              <a:rPr lang="en-US" dirty="0" err="1"/>
              <a:t>yOU</a:t>
            </a:r>
            <a:endParaRPr lang="en-US" dirty="0"/>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losing-Thank you 4">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933450" y="762000"/>
            <a:ext cx="4381500" cy="34290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Thank you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hasCustomPrompt="1"/>
          </p:nvPr>
        </p:nvSpPr>
        <p:spPr>
          <a:xfrm>
            <a:off x="1257300" y="1447800"/>
            <a:ext cx="4114800" cy="3962400"/>
          </a:xfrm>
        </p:spPr>
        <p:txBody>
          <a:bodyPr anchor="ctr">
            <a:normAutofit/>
          </a:bodyPr>
          <a:lstStyle>
            <a:lvl1pPr algn="ctr">
              <a:defRPr sz="5000" spc="200" baseline="0"/>
            </a:lvl1pPr>
          </a:lstStyle>
          <a:p>
            <a:r>
              <a:rPr lang="en-US" dirty="0"/>
              <a:t>THANK </a:t>
            </a:r>
            <a:r>
              <a:rPr lang="en-US" dirty="0" err="1"/>
              <a:t>yOU</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32553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a:noAutofit/>
          </a:bodyPr>
          <a:lstStyle>
            <a:lvl1pPr marL="0" indent="0">
              <a:buNone/>
              <a:defRPr>
                <a:solidFill>
                  <a:schemeClr val="tx1">
                    <a:alpha val="0"/>
                  </a:schemeClr>
                </a:solidFill>
              </a:defRPr>
            </a:lvl1pPr>
          </a:lstStyle>
          <a:p>
            <a:pPr lvl="0"/>
            <a:r>
              <a:rPr lang="en-US" dirty="0"/>
              <a:t>I</a:t>
            </a:r>
            <a:endParaRPr lang="en-GB" dirty="0"/>
          </a:p>
        </p:txBody>
      </p:sp>
      <p:sp>
        <p:nvSpPr>
          <p:cNvPr id="15" name="Picture Placeholder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933450" y="762000"/>
            <a:ext cx="4381500" cy="34290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933450" y="4343400"/>
            <a:ext cx="4381500" cy="1355732"/>
          </a:xfrm>
        </p:spPr>
        <p:txBody>
          <a:bodyPr lIns="91440" rIns="9144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anchor="ctr">
            <a:noAutofit/>
          </a:bodyPr>
          <a:lstStyle>
            <a:lvl1pPr marL="0" indent="0" algn="ctr">
              <a:buNone/>
              <a:defRPr/>
            </a:lvl1pPr>
          </a:lstStyle>
          <a:p>
            <a:r>
              <a:rPr lang="en-US" dirty="0"/>
              <a:t>Insert Image</a:t>
            </a:r>
            <a:endParaRPr lang="en-GB" dirty="0"/>
          </a:p>
        </p:txBody>
      </p:sp>
      <p:sp>
        <p:nvSpPr>
          <p:cNvPr id="17" name="Text Placeholder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p:cNvSpPr>
            <a:spLocks noGrp="1"/>
          </p:cNvSpPr>
          <p:nvPr>
            <p:ph type="ctrTitle"/>
          </p:nvPr>
        </p:nvSpPr>
        <p:spPr>
          <a:xfrm>
            <a:off x="1257300" y="1447800"/>
            <a:ext cx="4114800" cy="3962400"/>
          </a:xfrm>
        </p:spPr>
        <p:txBody>
          <a:bodyPr anchor="ctr">
            <a:normAutofit/>
          </a:bodyPr>
          <a:lstStyle>
            <a:lvl1pPr algn="ct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6057900" y="4495801"/>
            <a:ext cx="4876800" cy="609600"/>
          </a:xfrm>
        </p:spPr>
        <p:txBody>
          <a:bodyPr lIns="91440" rIns="9144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7" name="Text Placeholder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8" name="Text Placeholder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14" name="Slide Number Placeholder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1600">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a:spAutoFit/>
          </a:bodyPr>
          <a:lstStyle>
            <a:lvl1pPr marL="0" indent="0">
              <a:buNone/>
              <a:defRPr sz="24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smartpw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7952-43ED-0B01-EEDF-F5175002475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A395DD6-311E-A909-D9AC-E694433D57C1}"/>
              </a:ext>
            </a:extLst>
          </p:cNvPr>
          <p:cNvSpPr>
            <a:spLocks noGrp="1"/>
          </p:cNvSpPr>
          <p:nvPr>
            <p:ph type="title"/>
          </p:nvPr>
        </p:nvSpPr>
        <p:spPr>
          <a:xfrm>
            <a:off x="0" y="590939"/>
            <a:ext cx="12192000" cy="521282"/>
          </a:xfrm>
        </p:spPr>
        <p:txBody>
          <a:bodyPr>
            <a:normAutofit/>
          </a:bodyPr>
          <a:lstStyle/>
          <a:p>
            <a:pPr algn="ct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Software Login</a:t>
            </a:r>
            <a:endParaRPr lang="en-US" sz="2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82A60EDE-3036-38C7-E585-EECB6205ED1D}"/>
              </a:ext>
            </a:extLst>
          </p:cNvPr>
          <p:cNvSpPr>
            <a:spLocks noGrp="1"/>
          </p:cNvSpPr>
          <p:nvPr>
            <p:ph type="sldNum" sz="quarter" idx="4"/>
          </p:nvPr>
        </p:nvSpPr>
        <p:spPr/>
        <p:txBody>
          <a:bodyPr/>
          <a:lstStyle/>
          <a:p>
            <a:fld id="{4FAB73BC-B049-4115-A692-8D63A059BFB8}" type="slidenum">
              <a:rPr lang="en-US" smtClean="0"/>
              <a:pPr/>
              <a:t>1</a:t>
            </a:fld>
            <a:endParaRPr lang="en-US" dirty="0"/>
          </a:p>
        </p:txBody>
      </p:sp>
      <p:sp>
        <p:nvSpPr>
          <p:cNvPr id="18" name="Text Placeholder 119">
            <a:extLst>
              <a:ext uri="{FF2B5EF4-FFF2-40B4-BE49-F238E27FC236}">
                <a16:creationId xmlns:a16="http://schemas.microsoft.com/office/drawing/2014/main" id="{A6F9A257-4A72-D818-F3B6-8700EE8B2EF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F5B8931C-E330-C01A-4000-79605E5CCDE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0D6FA75E-68AB-C265-048D-71CEAF304644}"/>
              </a:ext>
            </a:extLst>
          </p:cNvPr>
          <p:cNvSpPr txBox="1">
            <a:spLocks noGrp="1"/>
          </p:cNvSpPr>
          <p:nvPr>
            <p:ph sz="quarter" idx="13"/>
          </p:nvPr>
        </p:nvSpPr>
        <p:spPr>
          <a:xfrm>
            <a:off x="228601" y="1276653"/>
            <a:ext cx="11689874" cy="1640962"/>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dirty="0">
                <a:effectLst/>
                <a:latin typeface="Nikosh" panose="02000000000000000000" pitchFamily="2" charset="0"/>
                <a:ea typeface="Nirmala UI" panose="020B0502040204020203" pitchFamily="34" charset="0"/>
                <a:cs typeface="Nikosh" panose="02000000000000000000" pitchFamily="2" charset="0"/>
              </a:rPr>
              <a:t>সফটওয়্যার এ </a:t>
            </a:r>
            <a:r>
              <a:rPr lang="en-US" dirty="0" err="1">
                <a:effectLst/>
                <a:latin typeface="Nikosh" panose="02000000000000000000" pitchFamily="2" charset="0"/>
                <a:ea typeface="Nirmala UI" panose="020B0502040204020203" pitchFamily="34" charset="0"/>
                <a:cs typeface="Nikosh" panose="02000000000000000000" pitchFamily="2" charset="0"/>
              </a:rPr>
              <a:t>লগইন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করার</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জন্য</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যেকোনো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ব্রাউজার</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থেকে</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a:effectLst/>
                <a:latin typeface="Nikosh" panose="02000000000000000000" pitchFamily="2" charset="0"/>
                <a:ea typeface="Nirmala UI" panose="020B0502040204020203" pitchFamily="34" charset="0"/>
                <a:cs typeface="Nikosh" panose="02000000000000000000" pitchFamily="2" charset="0"/>
                <a:hlinkClick r:id="rId4">
                  <a:extLst>
                    <a:ext uri="{A12FA001-AC4F-418D-AE19-62706E023703}">
                      <ahyp:hlinkClr xmlns:ahyp="http://schemas.microsoft.com/office/drawing/2018/hyperlinkcolor" val="tx"/>
                    </a:ext>
                  </a:extLst>
                </a:hlinkClick>
              </a:rPr>
              <a:t>https://smartpwd.com</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এই</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লিংকটি</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দিয়ে</a:t>
            </a:r>
            <a:r>
              <a:rPr lang="en-US" dirty="0">
                <a:effectLst/>
                <a:latin typeface="Nikosh" panose="02000000000000000000" pitchFamily="2" charset="0"/>
                <a:ea typeface="Nirmala UI" panose="020B0502040204020203" pitchFamily="34" charset="0"/>
                <a:cs typeface="Nikosh" panose="02000000000000000000" pitchFamily="2" charset="0"/>
              </a:rPr>
              <a:t> Enter </a:t>
            </a:r>
            <a:r>
              <a:rPr lang="en-US" dirty="0" err="1">
                <a:effectLst/>
                <a:latin typeface="Nikosh" panose="02000000000000000000" pitchFamily="2" charset="0"/>
                <a:ea typeface="Nirmala UI" panose="020B0502040204020203" pitchFamily="34" charset="0"/>
                <a:cs typeface="Nikosh" panose="02000000000000000000" pitchFamily="2" charset="0"/>
              </a:rPr>
              <a:t>বাটন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চাপলেই</a:t>
            </a:r>
            <a:r>
              <a:rPr lang="en-US" dirty="0">
                <a:effectLst/>
                <a:latin typeface="Nikosh" panose="02000000000000000000" pitchFamily="2" charset="0"/>
                <a:ea typeface="Nirmala UI" panose="020B0502040204020203" pitchFamily="34" charset="0"/>
                <a:cs typeface="Nikosh" panose="02000000000000000000" pitchFamily="2" charset="0"/>
              </a:rPr>
              <a:t> সফটওয়্যার </a:t>
            </a:r>
            <a:r>
              <a:rPr lang="en-US" dirty="0" err="1">
                <a:effectLst/>
                <a:latin typeface="Nikosh" panose="02000000000000000000" pitchFamily="2" charset="0"/>
                <a:ea typeface="Nirmala UI" panose="020B0502040204020203" pitchFamily="34" charset="0"/>
                <a:cs typeface="Nikosh" panose="02000000000000000000" pitchFamily="2" charset="0"/>
              </a:rPr>
              <a:t>এর</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লগইন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পাইজ</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ওপেন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হয়ে</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যাবে</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এখানে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স্ব-স্ব</a:t>
            </a:r>
            <a:r>
              <a:rPr lang="en-US" dirty="0">
                <a:effectLst/>
                <a:latin typeface="Nikosh" panose="02000000000000000000" pitchFamily="2" charset="0"/>
                <a:ea typeface="Nirmala UI" panose="020B0502040204020203" pitchFamily="34" charset="0"/>
                <a:cs typeface="Nikosh" panose="02000000000000000000" pitchFamily="2" charset="0"/>
              </a:rPr>
              <a:t> Username </a:t>
            </a:r>
            <a:r>
              <a:rPr lang="en-US" dirty="0" err="1">
                <a:effectLst/>
                <a:latin typeface="Nikosh" panose="02000000000000000000" pitchFamily="2" charset="0"/>
                <a:ea typeface="Nirmala UI" panose="020B0502040204020203" pitchFamily="34" charset="0"/>
                <a:cs typeface="Nikosh" panose="02000000000000000000" pitchFamily="2" charset="0"/>
              </a:rPr>
              <a:t>এবং</a:t>
            </a:r>
            <a:r>
              <a:rPr lang="en-US" dirty="0">
                <a:effectLst/>
                <a:latin typeface="Nikosh" panose="02000000000000000000" pitchFamily="2" charset="0"/>
                <a:ea typeface="Nirmala UI" panose="020B0502040204020203" pitchFamily="34" charset="0"/>
                <a:cs typeface="Nikosh" panose="02000000000000000000" pitchFamily="2" charset="0"/>
              </a:rPr>
              <a:t> Password </a:t>
            </a:r>
            <a:r>
              <a:rPr lang="en-US" dirty="0" err="1">
                <a:effectLst/>
                <a:latin typeface="Nikosh" panose="02000000000000000000" pitchFamily="2" charset="0"/>
                <a:ea typeface="Nirmala UI" panose="020B0502040204020203" pitchFamily="34" charset="0"/>
                <a:cs typeface="Nikosh" panose="02000000000000000000" pitchFamily="2" charset="0"/>
              </a:rPr>
              <a:t>দিয়ে</a:t>
            </a:r>
            <a:r>
              <a:rPr lang="en-US" dirty="0">
                <a:effectLst/>
                <a:latin typeface="Nikosh" panose="02000000000000000000" pitchFamily="2" charset="0"/>
                <a:ea typeface="Nirmala UI" panose="020B0502040204020203" pitchFamily="34" charset="0"/>
                <a:cs typeface="Nikosh" panose="02000000000000000000" pitchFamily="2" charset="0"/>
              </a:rPr>
              <a:t> SIGN IN NOW </a:t>
            </a:r>
            <a:r>
              <a:rPr lang="en-US" dirty="0" err="1">
                <a:effectLst/>
                <a:latin typeface="Nikosh" panose="02000000000000000000" pitchFamily="2" charset="0"/>
                <a:ea typeface="Nirmala UI" panose="020B0502040204020203" pitchFamily="34" charset="0"/>
                <a:cs typeface="Nikosh" panose="02000000000000000000" pitchFamily="2" charset="0"/>
              </a:rPr>
              <a:t>বাটন</a:t>
            </a:r>
            <a:r>
              <a:rPr lang="en-US" dirty="0">
                <a:effectLst/>
                <a:latin typeface="Nikosh" panose="02000000000000000000" pitchFamily="2" charset="0"/>
                <a:ea typeface="Nirmala UI" panose="020B0502040204020203" pitchFamily="34" charset="0"/>
                <a:cs typeface="Nikosh" panose="02000000000000000000" pitchFamily="2" charset="0"/>
              </a:rPr>
              <a:t> এ </a:t>
            </a:r>
            <a:r>
              <a:rPr lang="en-US" dirty="0" err="1">
                <a:effectLst/>
                <a:latin typeface="Nikosh" panose="02000000000000000000" pitchFamily="2" charset="0"/>
                <a:ea typeface="Nirmala UI" panose="020B0502040204020203" pitchFamily="34" charset="0"/>
                <a:cs typeface="Nikosh" panose="02000000000000000000" pitchFamily="2" charset="0"/>
              </a:rPr>
              <a:t>চাপ</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দিলেই</a:t>
            </a:r>
            <a:r>
              <a:rPr lang="en-US" dirty="0">
                <a:effectLst/>
                <a:latin typeface="Nikosh" panose="02000000000000000000" pitchFamily="2" charset="0"/>
                <a:ea typeface="Nirmala UI" panose="020B0502040204020203" pitchFamily="34" charset="0"/>
                <a:cs typeface="Nikosh" panose="02000000000000000000" pitchFamily="2" charset="0"/>
              </a:rPr>
              <a:t> সফটওয়্যার </a:t>
            </a:r>
            <a:r>
              <a:rPr lang="en-US" dirty="0" err="1">
                <a:effectLst/>
                <a:latin typeface="Nikosh" panose="02000000000000000000" pitchFamily="2" charset="0"/>
                <a:ea typeface="Nirmala UI" panose="020B0502040204020203" pitchFamily="34" charset="0"/>
                <a:cs typeface="Nikosh" panose="02000000000000000000" pitchFamily="2" charset="0"/>
              </a:rPr>
              <a:t>এর</a:t>
            </a:r>
            <a:r>
              <a:rPr lang="en-US" dirty="0">
                <a:effectLst/>
                <a:latin typeface="Nikosh" panose="02000000000000000000" pitchFamily="2" charset="0"/>
                <a:ea typeface="Nirmala UI" panose="020B0502040204020203" pitchFamily="34" charset="0"/>
                <a:cs typeface="Nikosh" panose="02000000000000000000" pitchFamily="2" charset="0"/>
              </a:rPr>
              <a:t> Dashboard </a:t>
            </a:r>
            <a:r>
              <a:rPr lang="en-US" dirty="0" err="1">
                <a:effectLst/>
                <a:latin typeface="Nikosh" panose="02000000000000000000" pitchFamily="2" charset="0"/>
                <a:ea typeface="Nirmala UI" panose="020B0502040204020203" pitchFamily="34" charset="0"/>
                <a:cs typeface="Nikosh" panose="02000000000000000000" pitchFamily="2" charset="0"/>
              </a:rPr>
              <a:t>টি</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ওপেন</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হয়ে</a:t>
            </a:r>
            <a:r>
              <a:rPr lang="en-US" dirty="0">
                <a:effectLst/>
                <a:latin typeface="Nikosh" panose="02000000000000000000" pitchFamily="2" charset="0"/>
                <a:ea typeface="Nirmala UI" panose="020B0502040204020203" pitchFamily="34" charset="0"/>
                <a:cs typeface="Nikosh" panose="02000000000000000000" pitchFamily="2" charset="0"/>
              </a:rPr>
              <a:t> </a:t>
            </a:r>
            <a:r>
              <a:rPr lang="en-US" dirty="0" err="1">
                <a:effectLst/>
                <a:latin typeface="Nikosh" panose="02000000000000000000" pitchFamily="2" charset="0"/>
                <a:ea typeface="Nirmala UI" panose="020B0502040204020203" pitchFamily="34" charset="0"/>
                <a:cs typeface="Nikosh" panose="02000000000000000000" pitchFamily="2" charset="0"/>
              </a:rPr>
              <a:t>যাবে</a:t>
            </a:r>
            <a:r>
              <a:rPr lang="en-US" dirty="0">
                <a:effectLst/>
                <a:latin typeface="Nikosh" panose="02000000000000000000" pitchFamily="2" charset="0"/>
                <a:ea typeface="Nirmala UI" panose="020B0502040204020203" pitchFamily="34" charset="0"/>
                <a:cs typeface="Nikosh" panose="02000000000000000000" pitchFamily="2" charset="0"/>
              </a:rPr>
              <a:t>।</a:t>
            </a:r>
            <a:endParaRPr lang="en-US" dirty="0">
              <a:effectLst>
                <a:outerShdw blurRad="38100" dist="38100" dir="2700000" algn="tl">
                  <a:srgbClr val="000000">
                    <a:alpha val="43137"/>
                  </a:srgbClr>
                </a:outerShdw>
              </a:effectLst>
              <a:latin typeface="Nikosh" panose="02000000000000000000" pitchFamily="2" charset="0"/>
              <a:ea typeface="Nirmala UI" panose="020B0502040204020203" pitchFamily="34" charset="0"/>
              <a:cs typeface="Nikosh" panose="02000000000000000000" pitchFamily="2" charset="0"/>
            </a:endParaRPr>
          </a:p>
          <a:p>
            <a:pPr lvl="1" indent="0">
              <a:buNone/>
              <a:defRPr/>
            </a:pPr>
            <a:endParaRPr lang="en-US" sz="22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9CA6074-4404-012D-E5E1-6F87FBAC8845}"/>
              </a:ext>
            </a:extLst>
          </p:cNvPr>
          <p:cNvPicPr>
            <a:picLocks noChangeAspect="1"/>
          </p:cNvPicPr>
          <p:nvPr/>
        </p:nvPicPr>
        <p:blipFill>
          <a:blip r:embed="rId5"/>
          <a:stretch>
            <a:fillRect/>
          </a:stretch>
        </p:blipFill>
        <p:spPr>
          <a:xfrm>
            <a:off x="1358247" y="2688414"/>
            <a:ext cx="9212175" cy="4017186"/>
          </a:xfrm>
          <a:prstGeom prst="rect">
            <a:avLst/>
          </a:prstGeom>
        </p:spPr>
      </p:pic>
    </p:spTree>
    <p:extLst>
      <p:ext uri="{BB962C8B-B14F-4D97-AF65-F5344CB8AC3E}">
        <p14:creationId xmlns:p14="http://schemas.microsoft.com/office/powerpoint/2010/main" val="1040405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CAC28-3F09-2E4D-49CE-7A66883C989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AC8BA7D-F193-26A1-625C-60F3A2BA1DCA}"/>
              </a:ext>
            </a:extLst>
          </p:cNvPr>
          <p:cNvSpPr>
            <a:spLocks noGrp="1"/>
          </p:cNvSpPr>
          <p:nvPr>
            <p:ph type="title"/>
          </p:nvPr>
        </p:nvSpPr>
        <p:spPr>
          <a:xfrm>
            <a:off x="0" y="590939"/>
            <a:ext cx="12192000" cy="521282"/>
          </a:xfrm>
        </p:spPr>
        <p:txBody>
          <a:bodyPr>
            <a:noAutofit/>
          </a:bodyPr>
          <a:lstStyle/>
          <a:p>
            <a:pPr marL="0" marR="0" algn="ctr">
              <a:lnSpc>
                <a:spcPct val="107000"/>
              </a:lnSpc>
              <a:spcAft>
                <a:spcPts val="800"/>
              </a:spcAft>
            </a:pP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Work Flow Diagram</a:t>
            </a:r>
            <a:endParaRPr lang="en-US" sz="2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695B6BA6-A83C-ED9C-5DA4-384B9FD35145}"/>
              </a:ext>
            </a:extLst>
          </p:cNvPr>
          <p:cNvSpPr>
            <a:spLocks noGrp="1"/>
          </p:cNvSpPr>
          <p:nvPr>
            <p:ph type="sldNum" sz="quarter" idx="4"/>
          </p:nvPr>
        </p:nvSpPr>
        <p:spPr/>
        <p:txBody>
          <a:bodyPr/>
          <a:lstStyle/>
          <a:p>
            <a:fld id="{4FAB73BC-B049-4115-A692-8D63A059BFB8}" type="slidenum">
              <a:rPr lang="en-US" smtClean="0"/>
              <a:pPr/>
              <a:t>10</a:t>
            </a:fld>
            <a:endParaRPr lang="en-US" dirty="0"/>
          </a:p>
        </p:txBody>
      </p:sp>
      <p:sp>
        <p:nvSpPr>
          <p:cNvPr id="18" name="Text Placeholder 119">
            <a:extLst>
              <a:ext uri="{FF2B5EF4-FFF2-40B4-BE49-F238E27FC236}">
                <a16:creationId xmlns:a16="http://schemas.microsoft.com/office/drawing/2014/main" id="{FF588269-A576-9BA9-4AA3-DEA43941A26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78004488-3F6F-11B7-2924-AA93744DF8B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B95ECE38-3045-A48C-80D5-80040A99FC9C}"/>
              </a:ext>
            </a:extLst>
          </p:cNvPr>
          <p:cNvSpPr txBox="1">
            <a:spLocks noGrp="1"/>
          </p:cNvSpPr>
          <p:nvPr>
            <p:ph sz="quarter" idx="13"/>
          </p:nvPr>
        </p:nvSpPr>
        <p:spPr>
          <a:xfrm>
            <a:off x="304800" y="1413686"/>
            <a:ext cx="11029812" cy="1441613"/>
          </a:xfrm>
          <a:prstGeom prst="rect">
            <a:avLst/>
          </a:prstGeom>
        </p:spPr>
        <p:txBody>
          <a:bodyPr vert="horz" wrap="square" lIns="0" tIns="12700" rIns="0" bIns="0" rtlCol="0">
            <a:spAutoFit/>
          </a:bodyPr>
          <a:lstStyle>
            <a:defPPr>
              <a:defRPr kern="0"/>
            </a:defPPr>
          </a:lstStyle>
          <a:p>
            <a:pPr marL="0" marR="0" indent="0" algn="just">
              <a:lnSpc>
                <a:spcPct val="107000"/>
              </a:lnSpc>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Software Login ------&gt; Approved Projects ------&gt; View Packages ------&gt; Processing Plan ------&gt; Generate Plan ------&gt; Final Save ------&gt; Add Concern Users ------&gt; NOA ------&gt; Add/View Tenders ------&gt; Add Tender ------&gt;Upload Tender Notice ------&gt; Add Work Program ------&gt; Generate Program ------&gt; Final Save ------&gt; Add Progress</a:t>
            </a:r>
            <a:endParaRPr lang="en-US" sz="18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0" marR="0" indent="0" algn="just">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671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CBE9-E97C-CA73-F15B-AFA5B635337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3B370011-A567-522F-E3EF-908CCFC461B5}"/>
              </a:ext>
            </a:extLst>
          </p:cNvPr>
          <p:cNvSpPr>
            <a:spLocks noGrp="1"/>
          </p:cNvSpPr>
          <p:nvPr>
            <p:ph type="title"/>
          </p:nvPr>
        </p:nvSpPr>
        <p:spPr>
          <a:xfrm>
            <a:off x="0" y="590938"/>
            <a:ext cx="12192000" cy="1847461"/>
          </a:xfrm>
        </p:spPr>
        <p:txBody>
          <a:bodyPr>
            <a:noAutofit/>
          </a:bodyPr>
          <a:lstStyle/>
          <a:p>
            <a:pPr marL="0" marR="0" indent="457200" algn="ctr">
              <a:lnSpc>
                <a:spcPct val="107000"/>
              </a:lnSpc>
              <a:spcAft>
                <a:spcPts val="800"/>
              </a:spcAft>
            </a:pPr>
            <a:r>
              <a:rPr lang="en-US" sz="1600" b="1"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600" b="1" kern="100" dirty="0">
                <a:effectLst/>
                <a:latin typeface="Nikosh" panose="02000000000000000000" pitchFamily="2" charset="0"/>
                <a:ea typeface="Calibri" panose="020F0502020204030204" pitchFamily="34" charset="0"/>
                <a:cs typeface="Nikosh" panose="02000000000000000000" pitchFamily="2" charset="0"/>
              </a:rPr>
              <a:t>।</a:t>
            </a:r>
          </a:p>
        </p:txBody>
      </p:sp>
      <p:sp>
        <p:nvSpPr>
          <p:cNvPr id="3" name="Slide Number Placeholder 2">
            <a:extLst>
              <a:ext uri="{FF2B5EF4-FFF2-40B4-BE49-F238E27FC236}">
                <a16:creationId xmlns:a16="http://schemas.microsoft.com/office/drawing/2014/main" id="{6CFE2268-2AB6-7C6A-7E05-D6753AAEA3B1}"/>
              </a:ext>
            </a:extLst>
          </p:cNvPr>
          <p:cNvSpPr>
            <a:spLocks noGrp="1"/>
          </p:cNvSpPr>
          <p:nvPr>
            <p:ph type="sldNum" sz="quarter" idx="4"/>
          </p:nvPr>
        </p:nvSpPr>
        <p:spPr/>
        <p:txBody>
          <a:bodyPr/>
          <a:lstStyle/>
          <a:p>
            <a:fld id="{4FAB73BC-B049-4115-A692-8D63A059BFB8}" type="slidenum">
              <a:rPr lang="en-US" smtClean="0"/>
              <a:pPr/>
              <a:t>11</a:t>
            </a:fld>
            <a:endParaRPr lang="en-US" dirty="0"/>
          </a:p>
        </p:txBody>
      </p:sp>
      <p:sp>
        <p:nvSpPr>
          <p:cNvPr id="18" name="Text Placeholder 119">
            <a:extLst>
              <a:ext uri="{FF2B5EF4-FFF2-40B4-BE49-F238E27FC236}">
                <a16:creationId xmlns:a16="http://schemas.microsoft.com/office/drawing/2014/main" id="{DB0F1202-10C6-EEFE-18F0-679E43CF345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368F3E7-DABA-F697-6D30-097542FA8A5D}"/>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7" name="Picture 6">
            <a:extLst>
              <a:ext uri="{FF2B5EF4-FFF2-40B4-BE49-F238E27FC236}">
                <a16:creationId xmlns:a16="http://schemas.microsoft.com/office/drawing/2014/main" id="{698B1464-2A6B-ED5E-DBC5-7F7291A3B5D8}"/>
              </a:ext>
            </a:extLst>
          </p:cNvPr>
          <p:cNvPicPr>
            <a:picLocks noChangeAspect="1"/>
          </p:cNvPicPr>
          <p:nvPr/>
        </p:nvPicPr>
        <p:blipFill>
          <a:blip r:embed="rId4"/>
          <a:stretch>
            <a:fillRect/>
          </a:stretch>
        </p:blipFill>
        <p:spPr>
          <a:xfrm>
            <a:off x="0" y="1134144"/>
            <a:ext cx="12192000" cy="5528931"/>
          </a:xfrm>
          <a:prstGeom prst="rect">
            <a:avLst/>
          </a:prstGeom>
        </p:spPr>
      </p:pic>
    </p:spTree>
    <p:extLst>
      <p:ext uri="{BB962C8B-B14F-4D97-AF65-F5344CB8AC3E}">
        <p14:creationId xmlns:p14="http://schemas.microsoft.com/office/powerpoint/2010/main" val="418437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EA92-4F21-E5FA-3550-2D852471C15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36EA4F3-05AB-7ABB-B5CD-0ED9BF30315D}"/>
              </a:ext>
            </a:extLst>
          </p:cNvPr>
          <p:cNvSpPr>
            <a:spLocks noGrp="1"/>
          </p:cNvSpPr>
          <p:nvPr>
            <p:ph type="title"/>
          </p:nvPr>
        </p:nvSpPr>
        <p:spPr>
          <a:xfrm>
            <a:off x="0" y="590938"/>
            <a:ext cx="12192000" cy="764435"/>
          </a:xfrm>
        </p:spPr>
        <p:txBody>
          <a:bodyPr>
            <a:noAutofit/>
          </a:bodyPr>
          <a:lstStyle/>
          <a:p>
            <a:pPr marL="0" marR="0" algn="ctr">
              <a:lnSpc>
                <a:spcPct val="107000"/>
              </a:lnSpc>
              <a:spcAft>
                <a:spcPts val="800"/>
              </a:spcAft>
            </a:pPr>
            <a:r>
              <a:rPr lang="en-US" sz="1600" b="1" kern="100" dirty="0">
                <a:effectLst/>
                <a:latin typeface="Nikosh" panose="02000000000000000000" pitchFamily="2" charset="0"/>
                <a:ea typeface="Calibri" panose="020F0502020204030204" pitchFamily="34" charset="0"/>
                <a:cs typeface="Nikosh" panose="02000000000000000000" pitchFamily="2" charset="0"/>
              </a:rPr>
              <a:t>২. Approved Projects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ভেতর</a:t>
            </a:r>
            <a:r>
              <a:rPr lang="en-US" sz="1600" b="1" kern="100" dirty="0">
                <a:effectLst/>
                <a:latin typeface="Nikosh" panose="02000000000000000000" pitchFamily="2" charset="0"/>
                <a:ea typeface="Calibri" panose="020F0502020204030204" pitchFamily="34" charset="0"/>
                <a:cs typeface="Nikosh" panose="02000000000000000000" pitchFamily="2" charset="0"/>
              </a:rPr>
              <a:t> Running Projects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600" b="1"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Approved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চলে</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আসবে</a:t>
            </a:r>
            <a:r>
              <a:rPr lang="en-US" sz="1600" b="1" kern="100" dirty="0">
                <a:effectLst/>
                <a:latin typeface="Nikosh" panose="02000000000000000000" pitchFamily="2" charset="0"/>
                <a:ea typeface="Calibri" panose="020F0502020204030204" pitchFamily="34" charset="0"/>
                <a:cs typeface="Nikosh" panose="02000000000000000000" pitchFamily="2" charset="0"/>
              </a:rPr>
              <a:t>।</a:t>
            </a:r>
            <a:endParaRPr lang="en-US" sz="16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C18B83C7-74B2-344A-0513-314EFC6E36A5}"/>
              </a:ext>
            </a:extLst>
          </p:cNvPr>
          <p:cNvSpPr>
            <a:spLocks noGrp="1"/>
          </p:cNvSpPr>
          <p:nvPr>
            <p:ph type="sldNum" sz="quarter" idx="4"/>
          </p:nvPr>
        </p:nvSpPr>
        <p:spPr/>
        <p:txBody>
          <a:bodyPr/>
          <a:lstStyle/>
          <a:p>
            <a:fld id="{4FAB73BC-B049-4115-A692-8D63A059BFB8}" type="slidenum">
              <a:rPr lang="en-US" smtClean="0"/>
              <a:pPr/>
              <a:t>12</a:t>
            </a:fld>
            <a:endParaRPr lang="en-US" dirty="0"/>
          </a:p>
        </p:txBody>
      </p:sp>
      <p:sp>
        <p:nvSpPr>
          <p:cNvPr id="18" name="Text Placeholder 119">
            <a:extLst>
              <a:ext uri="{FF2B5EF4-FFF2-40B4-BE49-F238E27FC236}">
                <a16:creationId xmlns:a16="http://schemas.microsoft.com/office/drawing/2014/main" id="{8EDEFFD7-0F9C-00D3-B73D-C65AE9072ECC}"/>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CDADC427-FCDA-CB75-3E4C-A371B8782B6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E748F632-2208-9602-648B-3A6DB13ACDEC}"/>
              </a:ext>
            </a:extLst>
          </p:cNvPr>
          <p:cNvPicPr>
            <a:picLocks noChangeAspect="1"/>
          </p:cNvPicPr>
          <p:nvPr/>
        </p:nvPicPr>
        <p:blipFill>
          <a:blip r:embed="rId4"/>
          <a:stretch>
            <a:fillRect/>
          </a:stretch>
        </p:blipFill>
        <p:spPr>
          <a:xfrm>
            <a:off x="0" y="1274693"/>
            <a:ext cx="12192000" cy="5508126"/>
          </a:xfrm>
          <a:prstGeom prst="rect">
            <a:avLst/>
          </a:prstGeom>
        </p:spPr>
      </p:pic>
    </p:spTree>
    <p:extLst>
      <p:ext uri="{BB962C8B-B14F-4D97-AF65-F5344CB8AC3E}">
        <p14:creationId xmlns:p14="http://schemas.microsoft.com/office/powerpoint/2010/main" val="181043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FCBB-9FA1-12BF-44A3-09A05DEF692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993EBCD-08F3-AB56-868B-3A0A66C46A6B}"/>
              </a:ext>
            </a:extLst>
          </p:cNvPr>
          <p:cNvSpPr>
            <a:spLocks noGrp="1"/>
          </p:cNvSpPr>
          <p:nvPr>
            <p:ph type="title"/>
          </p:nvPr>
        </p:nvSpPr>
        <p:spPr>
          <a:xfrm>
            <a:off x="0" y="590938"/>
            <a:ext cx="12192000" cy="764435"/>
          </a:xfrm>
        </p:spPr>
        <p:txBody>
          <a:bodyPr>
            <a:noAutofit/>
          </a:bodyPr>
          <a:lstStyle/>
          <a:p>
            <a:pPr marL="0" marR="0" algn="ctr">
              <a:lnSpc>
                <a:spcPct val="107000"/>
              </a:lnSpc>
              <a:spcAft>
                <a:spcPts val="800"/>
              </a:spcAft>
            </a:pPr>
            <a:r>
              <a:rPr lang="en-US" sz="1600" b="1" kern="100" dirty="0">
                <a:effectLst/>
                <a:latin typeface="Nikosh" panose="02000000000000000000" pitchFamily="2" charset="0"/>
                <a:ea typeface="Calibri" panose="020F0502020204030204" pitchFamily="34" charset="0"/>
                <a:cs typeface="Nikosh" panose="02000000000000000000" pitchFamily="2" charset="0"/>
              </a:rPr>
              <a:t>৩.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এই</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তালিকার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600" b="1" kern="100" dirty="0">
                <a:effectLst/>
                <a:latin typeface="Nikosh" panose="02000000000000000000" pitchFamily="2" charset="0"/>
                <a:ea typeface="Calibri" panose="020F0502020204030204" pitchFamily="34" charset="0"/>
                <a:cs typeface="Nikosh" panose="02000000000000000000" pitchFamily="2" charset="0"/>
              </a:rPr>
              <a:t> View Packages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600" b="1" kern="100" dirty="0">
                <a:effectLst/>
                <a:latin typeface="Nikosh" panose="02000000000000000000" pitchFamily="2" charset="0"/>
                <a:ea typeface="Calibri" panose="020F0502020204030204" pitchFamily="34" charset="0"/>
                <a:cs typeface="Nikosh" panose="02000000000000000000" pitchFamily="2" charset="0"/>
              </a:rPr>
              <a:t> click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পাওয়া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600" b="1" kern="100" dirty="0">
                <a:effectLst/>
                <a:latin typeface="Nikosh" panose="02000000000000000000" pitchFamily="2" charset="0"/>
                <a:ea typeface="Calibri" panose="020F0502020204030204" pitchFamily="34" charset="0"/>
                <a:cs typeface="Nikosh" panose="02000000000000000000" pitchFamily="2" charset="0"/>
              </a:rPr>
              <a:t>।</a:t>
            </a:r>
            <a:endParaRPr lang="en-US" sz="16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531065D8-1A9B-C3FE-070B-DE80103EACE0}"/>
              </a:ext>
            </a:extLst>
          </p:cNvPr>
          <p:cNvSpPr>
            <a:spLocks noGrp="1"/>
          </p:cNvSpPr>
          <p:nvPr>
            <p:ph type="sldNum" sz="quarter" idx="4"/>
          </p:nvPr>
        </p:nvSpPr>
        <p:spPr/>
        <p:txBody>
          <a:bodyPr/>
          <a:lstStyle/>
          <a:p>
            <a:fld id="{4FAB73BC-B049-4115-A692-8D63A059BFB8}" type="slidenum">
              <a:rPr lang="en-US" smtClean="0"/>
              <a:pPr/>
              <a:t>13</a:t>
            </a:fld>
            <a:endParaRPr lang="en-US" dirty="0"/>
          </a:p>
        </p:txBody>
      </p:sp>
      <p:sp>
        <p:nvSpPr>
          <p:cNvPr id="18" name="Text Placeholder 119">
            <a:extLst>
              <a:ext uri="{FF2B5EF4-FFF2-40B4-BE49-F238E27FC236}">
                <a16:creationId xmlns:a16="http://schemas.microsoft.com/office/drawing/2014/main" id="{A32CF862-4473-16AC-727F-F1010431D4D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420F51E1-2389-DDD2-996E-EAA1F9A24B2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00515C1C-B2A1-65AD-B452-CA9EEDF74190}"/>
              </a:ext>
            </a:extLst>
          </p:cNvPr>
          <p:cNvPicPr>
            <a:picLocks noChangeAspect="1"/>
          </p:cNvPicPr>
          <p:nvPr/>
        </p:nvPicPr>
        <p:blipFill>
          <a:blip r:embed="rId4"/>
          <a:stretch>
            <a:fillRect/>
          </a:stretch>
        </p:blipFill>
        <p:spPr>
          <a:xfrm>
            <a:off x="0" y="1314657"/>
            <a:ext cx="12192000" cy="5479048"/>
          </a:xfrm>
          <a:prstGeom prst="rect">
            <a:avLst/>
          </a:prstGeom>
        </p:spPr>
      </p:pic>
    </p:spTree>
    <p:extLst>
      <p:ext uri="{BB962C8B-B14F-4D97-AF65-F5344CB8AC3E}">
        <p14:creationId xmlns:p14="http://schemas.microsoft.com/office/powerpoint/2010/main" val="3738603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C7C6D-0073-AEB1-BD5E-E94E257FA07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52D678B-38DF-D670-9629-164E9474B7E4}"/>
              </a:ext>
            </a:extLst>
          </p:cNvPr>
          <p:cNvSpPr>
            <a:spLocks noGrp="1"/>
          </p:cNvSpPr>
          <p:nvPr>
            <p:ph type="title"/>
          </p:nvPr>
        </p:nvSpPr>
        <p:spPr>
          <a:xfrm>
            <a:off x="0" y="590938"/>
            <a:ext cx="12192000" cy="414365"/>
          </a:xfrm>
        </p:spPr>
        <p:txBody>
          <a:bodyPr>
            <a:noAutofit/>
          </a:bodyPr>
          <a:lstStyle/>
          <a:p>
            <a:pPr marL="0" marR="0" algn="ctr">
              <a:lnSpc>
                <a:spcPct val="107000"/>
              </a:lnSpc>
              <a:spcAft>
                <a:spcPts val="800"/>
              </a:spcAft>
            </a:pP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411D1744-F06C-7574-669E-64644FE51FA4}"/>
              </a:ext>
            </a:extLst>
          </p:cNvPr>
          <p:cNvSpPr>
            <a:spLocks noGrp="1"/>
          </p:cNvSpPr>
          <p:nvPr>
            <p:ph type="sldNum" sz="quarter" idx="4"/>
          </p:nvPr>
        </p:nvSpPr>
        <p:spPr/>
        <p:txBody>
          <a:bodyPr/>
          <a:lstStyle/>
          <a:p>
            <a:fld id="{4FAB73BC-B049-4115-A692-8D63A059BFB8}" type="slidenum">
              <a:rPr lang="en-US" smtClean="0"/>
              <a:pPr/>
              <a:t>14</a:t>
            </a:fld>
            <a:endParaRPr lang="en-US" dirty="0"/>
          </a:p>
        </p:txBody>
      </p:sp>
      <p:sp>
        <p:nvSpPr>
          <p:cNvPr id="18" name="Text Placeholder 119">
            <a:extLst>
              <a:ext uri="{FF2B5EF4-FFF2-40B4-BE49-F238E27FC236}">
                <a16:creationId xmlns:a16="http://schemas.microsoft.com/office/drawing/2014/main" id="{401E5DFD-F489-2877-359E-D5E2A435E58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5617D1D6-5305-8B04-D23A-A98B4096245D}"/>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81F75E66-9095-1B7A-04D2-0676ECDE8F00}"/>
              </a:ext>
            </a:extLst>
          </p:cNvPr>
          <p:cNvPicPr>
            <a:picLocks noChangeAspect="1"/>
          </p:cNvPicPr>
          <p:nvPr/>
        </p:nvPicPr>
        <p:blipFill>
          <a:blip r:embed="rId4"/>
          <a:stretch>
            <a:fillRect/>
          </a:stretch>
        </p:blipFill>
        <p:spPr>
          <a:xfrm>
            <a:off x="4665" y="1234334"/>
            <a:ext cx="12192000" cy="5554706"/>
          </a:xfrm>
          <a:prstGeom prst="rect">
            <a:avLst/>
          </a:prstGeom>
        </p:spPr>
      </p:pic>
    </p:spTree>
    <p:extLst>
      <p:ext uri="{BB962C8B-B14F-4D97-AF65-F5344CB8AC3E}">
        <p14:creationId xmlns:p14="http://schemas.microsoft.com/office/powerpoint/2010/main" val="4012139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53820-4F43-60ED-BAC6-34DEBA8DA6F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43CEC3D-506D-3E4C-520E-2ED9E9BF32A7}"/>
              </a:ext>
            </a:extLst>
          </p:cNvPr>
          <p:cNvSpPr>
            <a:spLocks noGrp="1"/>
          </p:cNvSpPr>
          <p:nvPr>
            <p:ph type="title"/>
          </p:nvPr>
        </p:nvSpPr>
        <p:spPr>
          <a:xfrm>
            <a:off x="0" y="590938"/>
            <a:ext cx="12192000" cy="705793"/>
          </a:xfrm>
        </p:spPr>
        <p:txBody>
          <a:bodyPr>
            <a:noAutofit/>
          </a:bodyPr>
          <a:lstStyle/>
          <a:p>
            <a:pPr marL="0" marR="0"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৪.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যে</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সেই</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Processing Plan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ইন্টারফেস</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endParaRPr lang="en-US" sz="1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0EE680CF-BA59-459B-D4C2-E7D42507212A}"/>
              </a:ext>
            </a:extLst>
          </p:cNvPr>
          <p:cNvSpPr>
            <a:spLocks noGrp="1"/>
          </p:cNvSpPr>
          <p:nvPr>
            <p:ph type="sldNum" sz="quarter" idx="4"/>
          </p:nvPr>
        </p:nvSpPr>
        <p:spPr/>
        <p:txBody>
          <a:bodyPr/>
          <a:lstStyle/>
          <a:p>
            <a:fld id="{4FAB73BC-B049-4115-A692-8D63A059BFB8}" type="slidenum">
              <a:rPr lang="en-US" smtClean="0"/>
              <a:pPr/>
              <a:t>15</a:t>
            </a:fld>
            <a:endParaRPr lang="en-US" dirty="0"/>
          </a:p>
        </p:txBody>
      </p:sp>
      <p:sp>
        <p:nvSpPr>
          <p:cNvPr id="18" name="Text Placeholder 119">
            <a:extLst>
              <a:ext uri="{FF2B5EF4-FFF2-40B4-BE49-F238E27FC236}">
                <a16:creationId xmlns:a16="http://schemas.microsoft.com/office/drawing/2014/main" id="{EE8DE418-6890-6C3F-5B6A-5532C1D00CEC}"/>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AC531847-B386-D676-1858-28FE5E8CCB2F}"/>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EC604434-E37A-5539-FE02-CBF4F371A89E}"/>
              </a:ext>
            </a:extLst>
          </p:cNvPr>
          <p:cNvPicPr>
            <a:picLocks noChangeAspect="1"/>
          </p:cNvPicPr>
          <p:nvPr/>
        </p:nvPicPr>
        <p:blipFill>
          <a:blip r:embed="rId4"/>
          <a:stretch>
            <a:fillRect/>
          </a:stretch>
        </p:blipFill>
        <p:spPr>
          <a:xfrm>
            <a:off x="0" y="1230011"/>
            <a:ext cx="12192000" cy="5560584"/>
          </a:xfrm>
          <a:prstGeom prst="rect">
            <a:avLst/>
          </a:prstGeom>
        </p:spPr>
      </p:pic>
    </p:spTree>
    <p:extLst>
      <p:ext uri="{BB962C8B-B14F-4D97-AF65-F5344CB8AC3E}">
        <p14:creationId xmlns:p14="http://schemas.microsoft.com/office/powerpoint/2010/main" val="2067276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6EB1C-0E23-F5AB-D859-42C595777B4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20A6154-D5A0-118F-70C3-BA9AF4881CB5}"/>
              </a:ext>
            </a:extLst>
          </p:cNvPr>
          <p:cNvSpPr>
            <a:spLocks noGrp="1"/>
          </p:cNvSpPr>
          <p:nvPr>
            <p:ph type="title"/>
          </p:nvPr>
        </p:nvSpPr>
        <p:spPr>
          <a:xfrm>
            <a:off x="0" y="590939"/>
            <a:ext cx="12192000" cy="457200"/>
          </a:xfrm>
        </p:spPr>
        <p:txBody>
          <a:bodyPr>
            <a:noAutofit/>
          </a:bodyPr>
          <a:lstStyle/>
          <a:p>
            <a:pPr marL="0" marR="0" algn="ctr">
              <a:lnSpc>
                <a:spcPct val="107000"/>
              </a:lnSpc>
              <a:spcAft>
                <a:spcPts val="800"/>
              </a:spcAft>
            </a:pP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তৈরির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ফর্ম</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A20AE16B-1A6E-2CF9-5B80-BBC2B1DCAC35}"/>
              </a:ext>
            </a:extLst>
          </p:cNvPr>
          <p:cNvSpPr>
            <a:spLocks noGrp="1"/>
          </p:cNvSpPr>
          <p:nvPr>
            <p:ph type="sldNum" sz="quarter" idx="4"/>
          </p:nvPr>
        </p:nvSpPr>
        <p:spPr/>
        <p:txBody>
          <a:bodyPr/>
          <a:lstStyle/>
          <a:p>
            <a:fld id="{4FAB73BC-B049-4115-A692-8D63A059BFB8}" type="slidenum">
              <a:rPr lang="en-US" smtClean="0"/>
              <a:pPr/>
              <a:t>16</a:t>
            </a:fld>
            <a:endParaRPr lang="en-US" dirty="0"/>
          </a:p>
        </p:txBody>
      </p:sp>
      <p:sp>
        <p:nvSpPr>
          <p:cNvPr id="18" name="Text Placeholder 119">
            <a:extLst>
              <a:ext uri="{FF2B5EF4-FFF2-40B4-BE49-F238E27FC236}">
                <a16:creationId xmlns:a16="http://schemas.microsoft.com/office/drawing/2014/main" id="{F20B97E7-A096-89FA-D9BD-EFEEFF3F2F8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0E8E85CD-3F87-B156-CA26-70DE1A87536A}"/>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B5C06E6D-225D-07D7-4729-62CACC67F6D2}"/>
              </a:ext>
            </a:extLst>
          </p:cNvPr>
          <p:cNvPicPr>
            <a:picLocks noChangeAspect="1"/>
          </p:cNvPicPr>
          <p:nvPr/>
        </p:nvPicPr>
        <p:blipFill>
          <a:blip r:embed="rId4"/>
          <a:stretch>
            <a:fillRect/>
          </a:stretch>
        </p:blipFill>
        <p:spPr>
          <a:xfrm>
            <a:off x="0" y="1248567"/>
            <a:ext cx="12192000" cy="5484489"/>
          </a:xfrm>
          <a:prstGeom prst="rect">
            <a:avLst/>
          </a:prstGeom>
        </p:spPr>
      </p:pic>
    </p:spTree>
    <p:extLst>
      <p:ext uri="{BB962C8B-B14F-4D97-AF65-F5344CB8AC3E}">
        <p14:creationId xmlns:p14="http://schemas.microsoft.com/office/powerpoint/2010/main" val="55034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556CB-9EE7-7E46-983E-616F16F7E91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4C423975-99A3-3947-3A6D-CAC345A35591}"/>
              </a:ext>
            </a:extLst>
          </p:cNvPr>
          <p:cNvSpPr>
            <a:spLocks noGrp="1"/>
          </p:cNvSpPr>
          <p:nvPr>
            <p:ph type="title"/>
          </p:nvPr>
        </p:nvSpPr>
        <p:spPr>
          <a:xfrm>
            <a:off x="0" y="590938"/>
            <a:ext cx="12192000" cy="933061"/>
          </a:xfrm>
        </p:spPr>
        <p:txBody>
          <a:bodyPr>
            <a:noAutofit/>
          </a:bodyPr>
          <a:lstStyle/>
          <a:p>
            <a:pPr marL="0" marR="0" algn="ctr">
              <a:lnSpc>
                <a:spcPct val="107000"/>
              </a:lnSpc>
              <a:spcAft>
                <a:spcPts val="800"/>
              </a:spcAft>
            </a:pPr>
            <a:r>
              <a:rPr lang="en-US" sz="1600" b="1" kern="100" dirty="0">
                <a:effectLst/>
                <a:latin typeface="Nikosh" panose="02000000000000000000" pitchFamily="2" charset="0"/>
                <a:ea typeface="Calibri" panose="020F0502020204030204" pitchFamily="34" charset="0"/>
                <a:cs typeface="Nikosh" panose="02000000000000000000" pitchFamily="2" charset="0"/>
              </a:rPr>
              <a:t>৫.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600" b="1" kern="100" dirty="0">
                <a:effectLst/>
                <a:latin typeface="Nikosh" panose="02000000000000000000" pitchFamily="2" charset="0"/>
                <a:ea typeface="Calibri" panose="020F0502020204030204" pitchFamily="34" charset="0"/>
                <a:cs typeface="Nikosh" panose="02000000000000000000" pitchFamily="2" charset="0"/>
              </a:rPr>
              <a:t> Category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600" b="1" kern="100" dirty="0">
                <a:effectLst/>
                <a:latin typeface="Nikosh" panose="02000000000000000000" pitchFamily="2" charset="0"/>
                <a:ea typeface="Calibri" panose="020F0502020204030204" pitchFamily="34" charset="0"/>
                <a:cs typeface="Nikosh" panose="02000000000000000000" pitchFamily="2" charset="0"/>
              </a:rPr>
              <a:t> Project Start Date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600" b="1" kern="100" dirty="0">
                <a:effectLst/>
                <a:latin typeface="Nikosh" panose="02000000000000000000" pitchFamily="2" charset="0"/>
                <a:ea typeface="Calibri" panose="020F0502020204030204" pitchFamily="34" charset="0"/>
                <a:cs typeface="Nikosh" panose="02000000000000000000" pitchFamily="2" charset="0"/>
              </a:rPr>
              <a:t> Generate Plan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চাপলে</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sz="1600" b="1" kern="100" dirty="0">
                <a:effectLst/>
                <a:latin typeface="Nikosh" panose="02000000000000000000" pitchFamily="2" charset="0"/>
                <a:ea typeface="Calibri" panose="020F0502020204030204" pitchFamily="34" charset="0"/>
                <a:cs typeface="Nikosh" panose="02000000000000000000" pitchFamily="2" charset="0"/>
              </a:rPr>
              <a:t> Category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পূর্ব</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বিন্যাস</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পরিপূর্ণ</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জাবে</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প্রয়োজনমত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প্লানকে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600" b="1"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600" b="1" kern="100" dirty="0">
                <a:effectLst/>
                <a:latin typeface="Nikosh" panose="02000000000000000000" pitchFamily="2" charset="0"/>
                <a:ea typeface="Calibri" panose="020F0502020204030204" pitchFamily="34" charset="0"/>
                <a:cs typeface="Nikosh" panose="02000000000000000000" pitchFamily="2" charset="0"/>
              </a:rPr>
              <a:t> এ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প্ল্যানটি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একবার</a:t>
            </a:r>
            <a:r>
              <a:rPr lang="en-US" sz="1600" b="1"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দিলে</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প্লানটিকে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আর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না</a:t>
            </a:r>
            <a:r>
              <a:rPr lang="en-US" sz="1600" b="1" kern="100" dirty="0">
                <a:effectLst/>
                <a:latin typeface="Nikosh" panose="02000000000000000000" pitchFamily="2" charset="0"/>
                <a:ea typeface="Calibri" panose="020F0502020204030204" pitchFamily="34" charset="0"/>
                <a:cs typeface="Nikosh" panose="02000000000000000000" pitchFamily="2" charset="0"/>
              </a:rPr>
              <a:t>।</a:t>
            </a:r>
            <a:endParaRPr lang="en-US" sz="16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EC8DCB92-265B-E214-12A3-F23D92B5416A}"/>
              </a:ext>
            </a:extLst>
          </p:cNvPr>
          <p:cNvSpPr>
            <a:spLocks noGrp="1"/>
          </p:cNvSpPr>
          <p:nvPr>
            <p:ph type="sldNum" sz="quarter" idx="4"/>
          </p:nvPr>
        </p:nvSpPr>
        <p:spPr/>
        <p:txBody>
          <a:bodyPr/>
          <a:lstStyle/>
          <a:p>
            <a:fld id="{4FAB73BC-B049-4115-A692-8D63A059BFB8}" type="slidenum">
              <a:rPr lang="en-US" smtClean="0"/>
              <a:pPr/>
              <a:t>17</a:t>
            </a:fld>
            <a:endParaRPr lang="en-US" dirty="0"/>
          </a:p>
        </p:txBody>
      </p:sp>
      <p:sp>
        <p:nvSpPr>
          <p:cNvPr id="18" name="Text Placeholder 119">
            <a:extLst>
              <a:ext uri="{FF2B5EF4-FFF2-40B4-BE49-F238E27FC236}">
                <a16:creationId xmlns:a16="http://schemas.microsoft.com/office/drawing/2014/main" id="{BAC09171-79E0-6487-CF5D-935FD96453C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1C640392-F5C8-3A1F-0E8F-B8AD7C15EF7D}"/>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243B55AE-961A-953D-974F-94EF08D7698F}"/>
              </a:ext>
            </a:extLst>
          </p:cNvPr>
          <p:cNvPicPr>
            <a:picLocks noChangeAspect="1"/>
          </p:cNvPicPr>
          <p:nvPr/>
        </p:nvPicPr>
        <p:blipFill>
          <a:blip r:embed="rId4"/>
          <a:stretch>
            <a:fillRect/>
          </a:stretch>
        </p:blipFill>
        <p:spPr>
          <a:xfrm>
            <a:off x="0" y="1486677"/>
            <a:ext cx="12192000" cy="5520425"/>
          </a:xfrm>
          <a:prstGeom prst="rect">
            <a:avLst/>
          </a:prstGeom>
        </p:spPr>
      </p:pic>
    </p:spTree>
    <p:extLst>
      <p:ext uri="{BB962C8B-B14F-4D97-AF65-F5344CB8AC3E}">
        <p14:creationId xmlns:p14="http://schemas.microsoft.com/office/powerpoint/2010/main" val="373773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C998-B717-3215-CAEA-5641FDFC822E}"/>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0C7D7FF-CFA2-95B5-0CCC-90FCD9F690A3}"/>
              </a:ext>
            </a:extLst>
          </p:cNvPr>
          <p:cNvSpPr>
            <a:spLocks noGrp="1"/>
          </p:cNvSpPr>
          <p:nvPr>
            <p:ph type="title"/>
          </p:nvPr>
        </p:nvSpPr>
        <p:spPr>
          <a:xfrm>
            <a:off x="0" y="590939"/>
            <a:ext cx="12192000" cy="704462"/>
          </a:xfrm>
        </p:spPr>
        <p:txBody>
          <a:bodyPr>
            <a:noAutofit/>
          </a:bodyPr>
          <a:lstStyle/>
          <a:p>
            <a:pPr marL="0" marR="0" algn="ctr">
              <a:lnSpc>
                <a:spcPct val="107000"/>
              </a:lnSpc>
              <a:spcAft>
                <a:spcPts val="800"/>
              </a:spcAft>
            </a:pPr>
            <a:r>
              <a:rPr lang="en-US" sz="1600" b="1" kern="100" dirty="0">
                <a:effectLst/>
                <a:latin typeface="Nikosh" panose="02000000000000000000" pitchFamily="2" charset="0"/>
                <a:ea typeface="Calibri" panose="020F0502020204030204" pitchFamily="34" charset="0"/>
                <a:cs typeface="Nikosh" panose="02000000000000000000" pitchFamily="2" charset="0"/>
              </a:rPr>
              <a:t>৬. Final Save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দেয়ার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ধাপ</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Add Concern User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600" b="1" kern="100" dirty="0">
                <a:effectLst/>
                <a:latin typeface="Nikosh" panose="02000000000000000000" pitchFamily="2" charset="0"/>
                <a:ea typeface="Calibri" panose="020F0502020204030204" pitchFamily="34" charset="0"/>
                <a:cs typeface="Nikosh" panose="02000000000000000000" pitchFamily="2" charset="0"/>
              </a:rPr>
              <a:t> click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600" b="1" kern="100" dirty="0">
                <a:effectLst/>
                <a:latin typeface="Nikosh" panose="02000000000000000000" pitchFamily="2" charset="0"/>
                <a:ea typeface="Calibri" panose="020F0502020204030204" pitchFamily="34" charset="0"/>
                <a:cs typeface="Nikosh" panose="02000000000000000000" pitchFamily="2" charset="0"/>
              </a:rPr>
              <a:t> Concern User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ফর্ম</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1600" b="1" kern="100" dirty="0">
                <a:effectLst/>
                <a:latin typeface="Nikosh" panose="02000000000000000000" pitchFamily="2" charset="0"/>
                <a:ea typeface="Calibri" panose="020F0502020204030204" pitchFamily="34" charset="0"/>
                <a:cs typeface="Nikosh" panose="02000000000000000000" pitchFamily="2" charset="0"/>
              </a:rPr>
              <a:t> Concern User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দিতে</a:t>
            </a:r>
            <a:r>
              <a:rPr lang="en-US" sz="1600" b="1" kern="100" dirty="0">
                <a:effectLst/>
                <a:latin typeface="Nikosh" panose="02000000000000000000" pitchFamily="2" charset="0"/>
                <a:ea typeface="Calibri" panose="020F0502020204030204" pitchFamily="34" charset="0"/>
                <a:cs typeface="Nikosh" panose="02000000000000000000" pitchFamily="2" charset="0"/>
              </a:rPr>
              <a:t> </a:t>
            </a:r>
            <a:r>
              <a:rPr lang="en-US" sz="16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600" b="1" kern="100" dirty="0">
                <a:effectLst/>
                <a:latin typeface="Nikosh" panose="02000000000000000000" pitchFamily="2" charset="0"/>
                <a:ea typeface="Calibri" panose="020F0502020204030204" pitchFamily="34" charset="0"/>
                <a:cs typeface="Nikosh" panose="02000000000000000000" pitchFamily="2" charset="0"/>
              </a:rPr>
              <a:t>।</a:t>
            </a:r>
            <a:endParaRPr lang="en-US" sz="16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FF82A788-AC5C-D6C4-0B91-0BB7408F413F}"/>
              </a:ext>
            </a:extLst>
          </p:cNvPr>
          <p:cNvSpPr>
            <a:spLocks noGrp="1"/>
          </p:cNvSpPr>
          <p:nvPr>
            <p:ph type="sldNum" sz="quarter" idx="4"/>
          </p:nvPr>
        </p:nvSpPr>
        <p:spPr/>
        <p:txBody>
          <a:bodyPr/>
          <a:lstStyle/>
          <a:p>
            <a:fld id="{4FAB73BC-B049-4115-A692-8D63A059BFB8}" type="slidenum">
              <a:rPr lang="en-US" smtClean="0"/>
              <a:pPr/>
              <a:t>18</a:t>
            </a:fld>
            <a:endParaRPr lang="en-US" dirty="0"/>
          </a:p>
        </p:txBody>
      </p:sp>
      <p:sp>
        <p:nvSpPr>
          <p:cNvPr id="18" name="Text Placeholder 119">
            <a:extLst>
              <a:ext uri="{FF2B5EF4-FFF2-40B4-BE49-F238E27FC236}">
                <a16:creationId xmlns:a16="http://schemas.microsoft.com/office/drawing/2014/main" id="{75A94275-EED6-7EFC-3498-AA411054F673}"/>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7A093A61-B377-F104-D9C8-D6D4C79CDA40}"/>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8B2BD8CE-78A6-4E20-DCE5-B7B2F02ADBE2}"/>
              </a:ext>
            </a:extLst>
          </p:cNvPr>
          <p:cNvPicPr>
            <a:picLocks noChangeAspect="1"/>
          </p:cNvPicPr>
          <p:nvPr/>
        </p:nvPicPr>
        <p:blipFill>
          <a:blip r:embed="rId4"/>
          <a:stretch>
            <a:fillRect/>
          </a:stretch>
        </p:blipFill>
        <p:spPr>
          <a:xfrm>
            <a:off x="0" y="1361659"/>
            <a:ext cx="12192000" cy="5496341"/>
          </a:xfrm>
          <a:prstGeom prst="rect">
            <a:avLst/>
          </a:prstGeom>
        </p:spPr>
      </p:pic>
    </p:spTree>
    <p:extLst>
      <p:ext uri="{BB962C8B-B14F-4D97-AF65-F5344CB8AC3E}">
        <p14:creationId xmlns:p14="http://schemas.microsoft.com/office/powerpoint/2010/main" val="327806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D5AC-535D-89BA-7580-93CA655AD8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98FF505-A7AE-6A00-4883-E918B5E70E44}"/>
              </a:ext>
            </a:extLst>
          </p:cNvPr>
          <p:cNvSpPr>
            <a:spLocks noGrp="1"/>
          </p:cNvSpPr>
          <p:nvPr>
            <p:ph type="title"/>
          </p:nvPr>
        </p:nvSpPr>
        <p:spPr>
          <a:xfrm>
            <a:off x="0" y="590939"/>
            <a:ext cx="12192000" cy="365760"/>
          </a:xfrm>
        </p:spPr>
        <p:txBody>
          <a:bodyPr>
            <a:noAutofit/>
          </a:bodyPr>
          <a:lstStyle/>
          <a:p>
            <a:pPr marL="0" marR="0"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Concern User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ফর্ম</a:t>
            </a:r>
            <a:endParaRPr lang="en-US" sz="1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37D27102-5B2D-E053-BC29-7662FE61A6BB}"/>
              </a:ext>
            </a:extLst>
          </p:cNvPr>
          <p:cNvSpPr>
            <a:spLocks noGrp="1"/>
          </p:cNvSpPr>
          <p:nvPr>
            <p:ph type="sldNum" sz="quarter" idx="4"/>
          </p:nvPr>
        </p:nvSpPr>
        <p:spPr/>
        <p:txBody>
          <a:bodyPr/>
          <a:lstStyle/>
          <a:p>
            <a:fld id="{4FAB73BC-B049-4115-A692-8D63A059BFB8}" type="slidenum">
              <a:rPr lang="en-US" smtClean="0"/>
              <a:pPr/>
              <a:t>19</a:t>
            </a:fld>
            <a:endParaRPr lang="en-US" dirty="0"/>
          </a:p>
        </p:txBody>
      </p:sp>
      <p:sp>
        <p:nvSpPr>
          <p:cNvPr id="18" name="Text Placeholder 119">
            <a:extLst>
              <a:ext uri="{FF2B5EF4-FFF2-40B4-BE49-F238E27FC236}">
                <a16:creationId xmlns:a16="http://schemas.microsoft.com/office/drawing/2014/main" id="{2B60677C-A84C-5094-2D33-2F1DBC9AA74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E4D3364E-8551-41CD-D13B-4C765B5539D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46DF0A7E-2D97-9149-2038-ABDBE76639F8}"/>
              </a:ext>
            </a:extLst>
          </p:cNvPr>
          <p:cNvPicPr>
            <a:picLocks noChangeAspect="1"/>
          </p:cNvPicPr>
          <p:nvPr/>
        </p:nvPicPr>
        <p:blipFill>
          <a:blip r:embed="rId4"/>
          <a:stretch>
            <a:fillRect/>
          </a:stretch>
        </p:blipFill>
        <p:spPr>
          <a:xfrm>
            <a:off x="0" y="1290327"/>
            <a:ext cx="12192000" cy="5503378"/>
          </a:xfrm>
          <a:prstGeom prst="rect">
            <a:avLst/>
          </a:prstGeom>
        </p:spPr>
      </p:pic>
    </p:spTree>
    <p:extLst>
      <p:ext uri="{BB962C8B-B14F-4D97-AF65-F5344CB8AC3E}">
        <p14:creationId xmlns:p14="http://schemas.microsoft.com/office/powerpoint/2010/main" val="58430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E19C9-CF20-4EBD-8D9A-5CB3F73795A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9660ED1-8006-2165-5EC1-0FD90CD6BF73}"/>
              </a:ext>
            </a:extLst>
          </p:cNvPr>
          <p:cNvSpPr>
            <a:spLocks noGrp="1"/>
          </p:cNvSpPr>
          <p:nvPr>
            <p:ph type="title"/>
          </p:nvPr>
        </p:nvSpPr>
        <p:spPr>
          <a:xfrm>
            <a:off x="0" y="590939"/>
            <a:ext cx="12192000" cy="521282"/>
          </a:xfrm>
        </p:spPr>
        <p:txBody>
          <a:bodyPr>
            <a:normAutofit/>
          </a:bodyPr>
          <a:lstStyle/>
          <a:p>
            <a:pPr algn="ct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Processing Plan</a:t>
            </a:r>
            <a:endParaRPr lang="en-US" sz="2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2AA8EA4B-6E4C-38EE-83B8-25EE5F91D4E1}"/>
              </a:ext>
            </a:extLst>
          </p:cNvPr>
          <p:cNvSpPr>
            <a:spLocks noGrp="1"/>
          </p:cNvSpPr>
          <p:nvPr>
            <p:ph type="sldNum" sz="quarter" idx="4"/>
          </p:nvPr>
        </p:nvSpPr>
        <p:spPr/>
        <p:txBody>
          <a:bodyPr/>
          <a:lstStyle/>
          <a:p>
            <a:fld id="{4FAB73BC-B049-4115-A692-8D63A059BFB8}" type="slidenum">
              <a:rPr lang="en-US" smtClean="0"/>
              <a:pPr/>
              <a:t>2</a:t>
            </a:fld>
            <a:endParaRPr lang="en-US" dirty="0"/>
          </a:p>
        </p:txBody>
      </p:sp>
      <p:sp>
        <p:nvSpPr>
          <p:cNvPr id="18" name="Text Placeholder 119">
            <a:extLst>
              <a:ext uri="{FF2B5EF4-FFF2-40B4-BE49-F238E27FC236}">
                <a16:creationId xmlns:a16="http://schemas.microsoft.com/office/drawing/2014/main" id="{5984C89C-BE5E-8EAE-090E-2369508AB71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1DEF2B19-BC53-4C6C-AFD2-DFA104B1201E}"/>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B4D28721-8734-4F3D-FAA0-8E7801252C22}"/>
              </a:ext>
            </a:extLst>
          </p:cNvPr>
          <p:cNvSpPr txBox="1">
            <a:spLocks noGrp="1"/>
          </p:cNvSpPr>
          <p:nvPr>
            <p:ph sz="quarter" idx="13"/>
          </p:nvPr>
        </p:nvSpPr>
        <p:spPr>
          <a:xfrm>
            <a:off x="228601" y="1276653"/>
            <a:ext cx="11689874" cy="1640193"/>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sz="1800" dirty="0" err="1">
                <a:effectLst/>
                <a:latin typeface="Nikosh" panose="02000000000000000000" pitchFamily="2" charset="0"/>
                <a:ea typeface="Calibri" panose="020F0502020204030204" pitchFamily="34" charset="0"/>
                <a:cs typeface="Nikosh" panose="02000000000000000000" pitchFamily="2" charset="0"/>
              </a:rPr>
              <a:t>ডিপিপি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হওয়ার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দরপত্র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হওয়ার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আগের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কাজ</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সমূহকে</a:t>
            </a:r>
            <a:r>
              <a:rPr lang="en-US" sz="1800" dirty="0">
                <a:effectLst/>
                <a:latin typeface="Nikosh" panose="02000000000000000000" pitchFamily="2" charset="0"/>
                <a:ea typeface="Calibri" panose="020F0502020204030204" pitchFamily="34" charset="0"/>
                <a:cs typeface="Nikosh" panose="02000000000000000000" pitchFamily="2" charset="0"/>
              </a:rPr>
              <a:t> ১৪ </a:t>
            </a:r>
            <a:r>
              <a:rPr lang="en-US" sz="1800" dirty="0" err="1">
                <a:effectLst/>
                <a:latin typeface="Nikosh" panose="02000000000000000000" pitchFamily="2" charset="0"/>
                <a:ea typeface="Calibri" panose="020F0502020204030204" pitchFamily="34" charset="0"/>
                <a:cs typeface="Nikosh" panose="02000000000000000000" pitchFamily="2" charset="0"/>
              </a:rPr>
              <a:t>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প্রধান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কিছু</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উপ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ধাপ</a:t>
            </a:r>
            <a:r>
              <a:rPr lang="en-US" sz="1800" dirty="0">
                <a:effectLst/>
                <a:latin typeface="Nikosh" panose="02000000000000000000" pitchFamily="2" charset="0"/>
                <a:ea typeface="Calibri" panose="020F0502020204030204" pitchFamily="34" charset="0"/>
                <a:cs typeface="Nikosh" panose="02000000000000000000" pitchFamily="2" charset="0"/>
              </a:rPr>
              <a:t> এ </a:t>
            </a:r>
            <a:r>
              <a:rPr lang="en-US" sz="1800" dirty="0" err="1">
                <a:effectLst/>
                <a:latin typeface="Nikosh" panose="02000000000000000000" pitchFamily="2" charset="0"/>
                <a:ea typeface="Calibri" panose="020F0502020204030204" pitchFamily="34" charset="0"/>
                <a:cs typeface="Nikosh" panose="02000000000000000000" pitchFamily="2" charset="0"/>
              </a:rPr>
              <a:t>ভাগ</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হয়েছে</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এই</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সমূহকে</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সামগ্রিক</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ভাবে</a:t>
            </a:r>
            <a:r>
              <a:rPr lang="en-US" sz="1800" dirty="0">
                <a:effectLst/>
                <a:latin typeface="Nikosh" panose="02000000000000000000" pitchFamily="2" charset="0"/>
                <a:ea typeface="Calibri" panose="020F0502020204030204" pitchFamily="34" charset="0"/>
                <a:cs typeface="Nikosh" panose="02000000000000000000" pitchFamily="2" charset="0"/>
              </a:rPr>
              <a:t> Processing Plan </a:t>
            </a:r>
            <a:r>
              <a:rPr lang="en-US" sz="1800" dirty="0" err="1">
                <a:effectLst/>
                <a:latin typeface="Nikosh" panose="02000000000000000000" pitchFamily="2" charset="0"/>
                <a:ea typeface="Calibri" panose="020F0502020204030204" pitchFamily="34" charset="0"/>
                <a:cs typeface="Nikosh" panose="02000000000000000000" pitchFamily="2" charset="0"/>
              </a:rPr>
              <a:t>বলা</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এই</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দিন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ধার্য</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সেটার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বিন্যাস</a:t>
            </a:r>
            <a:r>
              <a:rPr lang="en-US" sz="18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1800" dirty="0" err="1">
                <a:effectLst/>
                <a:latin typeface="Nikosh" panose="02000000000000000000" pitchFamily="2" charset="0"/>
                <a:ea typeface="Calibri" panose="020F0502020204030204" pitchFamily="34" charset="0"/>
                <a:cs typeface="Nikosh" panose="02000000000000000000" pitchFamily="2" charset="0"/>
              </a:rPr>
              <a:t>দেয়া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আছে</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তারপরেও</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তৈরি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চাইলে</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বিন্যাস</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বাবস্থা</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রয়েছে</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তৈরি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ধাপে</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অফিসার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কাজ</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নির্ধারণ</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দেয়া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অনুযায়ী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কাজের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অগ্রগতি</a:t>
            </a:r>
            <a:r>
              <a:rPr lang="en-US" sz="18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1800" dirty="0" err="1">
                <a:effectLst/>
                <a:latin typeface="Nikosh" panose="02000000000000000000" pitchFamily="2" charset="0"/>
                <a:ea typeface="Calibri" panose="020F0502020204030204" pitchFamily="34" charset="0"/>
                <a:cs typeface="Nikosh" panose="02000000000000000000" pitchFamily="2" charset="0"/>
              </a:rPr>
              <a:t>ইনপুট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দেয়া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সর্বোপরি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অনুযায়ী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কাজের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অগ্রগতি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গ্রাফিক্যাল</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রিপোর্ট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বের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হয়</a:t>
            </a:r>
            <a:r>
              <a:rPr lang="en-US" sz="1800" dirty="0">
                <a:effectLst/>
                <a:latin typeface="Nikosh" panose="02000000000000000000" pitchFamily="2" charset="0"/>
                <a:ea typeface="Calibri" panose="020F0502020204030204" pitchFamily="34" charset="0"/>
                <a:cs typeface="Nikosh" panose="02000000000000000000" pitchFamily="2" charset="0"/>
              </a:rPr>
              <a:t>।</a:t>
            </a:r>
            <a:endParaRPr lang="en-US" sz="2200" b="1" dirty="0">
              <a:latin typeface="Nikosh" panose="02000000000000000000" pitchFamily="2" charset="0"/>
              <a:ea typeface="Calibri" panose="020F0502020204030204" pitchFamily="34" charset="0"/>
              <a:cs typeface="Nikosh" panose="02000000000000000000" pitchFamily="2" charset="0"/>
            </a:endParaRPr>
          </a:p>
        </p:txBody>
      </p:sp>
    </p:spTree>
    <p:extLst>
      <p:ext uri="{BB962C8B-B14F-4D97-AF65-F5344CB8AC3E}">
        <p14:creationId xmlns:p14="http://schemas.microsoft.com/office/powerpoint/2010/main" val="1166548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91087-3711-9C76-CF82-1AEA4B7C627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D921046-7E8A-5EDA-CBA4-ACB415A94C0B}"/>
              </a:ext>
            </a:extLst>
          </p:cNvPr>
          <p:cNvSpPr>
            <a:spLocks noGrp="1"/>
          </p:cNvSpPr>
          <p:nvPr>
            <p:ph type="title"/>
          </p:nvPr>
        </p:nvSpPr>
        <p:spPr>
          <a:xfrm>
            <a:off x="0" y="590938"/>
            <a:ext cx="12192000" cy="704461"/>
          </a:xfrm>
        </p:spPr>
        <p:txBody>
          <a:bodyPr>
            <a:noAutofit/>
          </a:bodyPr>
          <a:lstStyle/>
          <a:p>
            <a:pPr marL="0" marR="0" algn="ctr">
              <a:lnSpc>
                <a:spcPct val="107000"/>
              </a:lnSpc>
              <a:spcAft>
                <a:spcPts val="800"/>
              </a:spcAft>
            </a:pPr>
            <a:r>
              <a:rPr lang="en-US" sz="2000" b="1" kern="100" dirty="0">
                <a:effectLst/>
                <a:latin typeface="Nikosh" panose="02000000000000000000" pitchFamily="2" charset="0"/>
                <a:ea typeface="Calibri" panose="020F0502020204030204" pitchFamily="34" charset="0"/>
                <a:cs typeface="Nikosh" panose="02000000000000000000" pitchFamily="2" charset="0"/>
              </a:rPr>
              <a:t>৭. Concern User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আইডি</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পাসওয়ার্ড</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000" b="1" kern="1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000" b="1" kern="100" dirty="0">
                <a:effectLst/>
                <a:latin typeface="Nikosh" panose="02000000000000000000" pitchFamily="2" charset="0"/>
                <a:ea typeface="Calibri" panose="020F0502020204030204" pitchFamily="34" charset="0"/>
                <a:cs typeface="Nikosh" panose="02000000000000000000" pitchFamily="2" charset="0"/>
              </a:rPr>
              <a:t> Progress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2000" b="1" kern="100" dirty="0">
                <a:effectLst/>
                <a:latin typeface="Nikosh" panose="02000000000000000000" pitchFamily="2" charset="0"/>
                <a:ea typeface="Calibri" panose="020F0502020204030204" pitchFamily="34" charset="0"/>
                <a:cs typeface="Nikosh" panose="02000000000000000000" pitchFamily="2" charset="0"/>
              </a:rPr>
              <a:t>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ঢুকে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Add Progress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চেপে</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2000" b="1" kern="100" dirty="0">
                <a:effectLst/>
                <a:latin typeface="Nikosh" panose="02000000000000000000" pitchFamily="2" charset="0"/>
                <a:ea typeface="Calibri" panose="020F0502020204030204" pitchFamily="34" charset="0"/>
                <a:cs typeface="Nikosh" panose="02000000000000000000" pitchFamily="2" charset="0"/>
              </a:rPr>
              <a:t>।</a:t>
            </a:r>
            <a:endParaRPr lang="en-US" sz="20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8B871BC0-3A02-E12C-60E9-81C9A0EF44B9}"/>
              </a:ext>
            </a:extLst>
          </p:cNvPr>
          <p:cNvSpPr>
            <a:spLocks noGrp="1"/>
          </p:cNvSpPr>
          <p:nvPr>
            <p:ph type="sldNum" sz="quarter" idx="4"/>
          </p:nvPr>
        </p:nvSpPr>
        <p:spPr/>
        <p:txBody>
          <a:bodyPr/>
          <a:lstStyle/>
          <a:p>
            <a:fld id="{4FAB73BC-B049-4115-A692-8D63A059BFB8}" type="slidenum">
              <a:rPr lang="en-US" smtClean="0"/>
              <a:pPr/>
              <a:t>20</a:t>
            </a:fld>
            <a:endParaRPr lang="en-US" dirty="0"/>
          </a:p>
        </p:txBody>
      </p:sp>
      <p:sp>
        <p:nvSpPr>
          <p:cNvPr id="18" name="Text Placeholder 119">
            <a:extLst>
              <a:ext uri="{FF2B5EF4-FFF2-40B4-BE49-F238E27FC236}">
                <a16:creationId xmlns:a16="http://schemas.microsoft.com/office/drawing/2014/main" id="{2B032313-A0A4-5FE0-6A13-EC7A0911DEC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0A5FF468-BD7E-C5C7-B211-831785A321B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A3EDDCE8-80F0-EB4D-B50F-C903BDD374DB}"/>
              </a:ext>
            </a:extLst>
          </p:cNvPr>
          <p:cNvPicPr>
            <a:picLocks noChangeAspect="1"/>
          </p:cNvPicPr>
          <p:nvPr/>
        </p:nvPicPr>
        <p:blipFill>
          <a:blip r:embed="rId4"/>
          <a:stretch>
            <a:fillRect/>
          </a:stretch>
        </p:blipFill>
        <p:spPr>
          <a:xfrm>
            <a:off x="0" y="1320854"/>
            <a:ext cx="12192000" cy="5537146"/>
          </a:xfrm>
          <a:prstGeom prst="rect">
            <a:avLst/>
          </a:prstGeom>
        </p:spPr>
      </p:pic>
    </p:spTree>
    <p:extLst>
      <p:ext uri="{BB962C8B-B14F-4D97-AF65-F5344CB8AC3E}">
        <p14:creationId xmlns:p14="http://schemas.microsoft.com/office/powerpoint/2010/main" val="35201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A90FB-0836-B2D3-B615-C6AFF15547C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240D045-BB58-A64E-DC8F-D07B32F4DB49}"/>
              </a:ext>
            </a:extLst>
          </p:cNvPr>
          <p:cNvSpPr>
            <a:spLocks noGrp="1"/>
          </p:cNvSpPr>
          <p:nvPr>
            <p:ph type="title"/>
          </p:nvPr>
        </p:nvSpPr>
        <p:spPr>
          <a:xfrm>
            <a:off x="0" y="590939"/>
            <a:ext cx="12192000" cy="457200"/>
          </a:xfrm>
        </p:spPr>
        <p:txBody>
          <a:bodyPr>
            <a:noAutofit/>
          </a:bodyPr>
          <a:lstStyle/>
          <a:p>
            <a:pPr marL="0" marR="0" algn="ctr">
              <a:lnSpc>
                <a:spcPct val="107000"/>
              </a:lnSpc>
              <a:spcAft>
                <a:spcPts val="800"/>
              </a:spcAft>
            </a:pPr>
            <a:r>
              <a:rPr lang="en-US" sz="2000" b="1" kern="100" dirty="0">
                <a:effectLst/>
                <a:latin typeface="Nikosh" panose="02000000000000000000" pitchFamily="2" charset="0"/>
                <a:ea typeface="Calibri" panose="020F0502020204030204" pitchFamily="34" charset="0"/>
                <a:cs typeface="Nikosh" panose="02000000000000000000" pitchFamily="2" charset="0"/>
              </a:rPr>
              <a:t>Progress Entry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ফর্ম</a:t>
            </a:r>
            <a:endParaRPr lang="en-US" sz="20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D22E86AA-4C38-C659-D3E5-8C491D54404A}"/>
              </a:ext>
            </a:extLst>
          </p:cNvPr>
          <p:cNvSpPr>
            <a:spLocks noGrp="1"/>
          </p:cNvSpPr>
          <p:nvPr>
            <p:ph type="sldNum" sz="quarter" idx="4"/>
          </p:nvPr>
        </p:nvSpPr>
        <p:spPr/>
        <p:txBody>
          <a:bodyPr/>
          <a:lstStyle/>
          <a:p>
            <a:fld id="{4FAB73BC-B049-4115-A692-8D63A059BFB8}" type="slidenum">
              <a:rPr lang="en-US" smtClean="0"/>
              <a:pPr/>
              <a:t>21</a:t>
            </a:fld>
            <a:endParaRPr lang="en-US" dirty="0"/>
          </a:p>
        </p:txBody>
      </p:sp>
      <p:sp>
        <p:nvSpPr>
          <p:cNvPr id="18" name="Text Placeholder 119">
            <a:extLst>
              <a:ext uri="{FF2B5EF4-FFF2-40B4-BE49-F238E27FC236}">
                <a16:creationId xmlns:a16="http://schemas.microsoft.com/office/drawing/2014/main" id="{816865C1-E4AC-922D-55CE-9428910D631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63D50E61-C0DD-1398-318C-70E0FF360BF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BE7E1B89-5922-E84C-4F82-2CC60C03882F}"/>
              </a:ext>
            </a:extLst>
          </p:cNvPr>
          <p:cNvPicPr>
            <a:picLocks noChangeAspect="1"/>
          </p:cNvPicPr>
          <p:nvPr/>
        </p:nvPicPr>
        <p:blipFill>
          <a:blip r:embed="rId4"/>
          <a:stretch>
            <a:fillRect/>
          </a:stretch>
        </p:blipFill>
        <p:spPr>
          <a:xfrm>
            <a:off x="0" y="1326682"/>
            <a:ext cx="12192000" cy="5531318"/>
          </a:xfrm>
          <a:prstGeom prst="rect">
            <a:avLst/>
          </a:prstGeom>
        </p:spPr>
      </p:pic>
    </p:spTree>
    <p:extLst>
      <p:ext uri="{BB962C8B-B14F-4D97-AF65-F5344CB8AC3E}">
        <p14:creationId xmlns:p14="http://schemas.microsoft.com/office/powerpoint/2010/main" val="196227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A39D-167D-D854-25CD-32F20FD213A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D5764CE-C030-3534-8831-9514331C7F0A}"/>
              </a:ext>
            </a:extLst>
          </p:cNvPr>
          <p:cNvSpPr>
            <a:spLocks noGrp="1"/>
          </p:cNvSpPr>
          <p:nvPr>
            <p:ph type="title"/>
          </p:nvPr>
        </p:nvSpPr>
        <p:spPr>
          <a:xfrm>
            <a:off x="0" y="590938"/>
            <a:ext cx="12192000" cy="1314061"/>
          </a:xfrm>
        </p:spPr>
        <p:txBody>
          <a:bodyPr>
            <a:normAutofit fontScale="90000"/>
          </a:bodyPr>
          <a:lstStyle/>
          <a:p>
            <a:pPr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Projects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Projects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TPP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TPP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Processing Plan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ঢুকে</a:t>
            </a:r>
            <a:r>
              <a:rPr lang="en-US" sz="1800" b="1" kern="100" dirty="0">
                <a:effectLst/>
                <a:latin typeface="Nikosh" panose="02000000000000000000" pitchFamily="2" charset="0"/>
                <a:ea typeface="Calibri" panose="020F0502020204030204" pitchFamily="34" charset="0"/>
                <a:cs typeface="Nikosh" panose="02000000000000000000" pitchFamily="2" charset="0"/>
              </a:rPr>
              <a:t> NOA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Add/View Tenders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br>
              <a:rPr lang="en-US" sz="1800" kern="100" dirty="0">
                <a:effectLst/>
                <a:latin typeface="Nikosh" panose="02000000000000000000" pitchFamily="2" charset="0"/>
                <a:ea typeface="Calibri" panose="020F0502020204030204" pitchFamily="34" charset="0"/>
                <a:cs typeface="Nikosh" panose="02000000000000000000" pitchFamily="2" charset="0"/>
              </a:rPr>
            </a:b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F0A1A349-40D8-1B72-8A3A-D0675E3BB4F2}"/>
              </a:ext>
            </a:extLst>
          </p:cNvPr>
          <p:cNvSpPr>
            <a:spLocks noGrp="1"/>
          </p:cNvSpPr>
          <p:nvPr>
            <p:ph type="sldNum" sz="quarter" idx="4"/>
          </p:nvPr>
        </p:nvSpPr>
        <p:spPr/>
        <p:txBody>
          <a:bodyPr/>
          <a:lstStyle/>
          <a:p>
            <a:fld id="{4FAB73BC-B049-4115-A692-8D63A059BFB8}" type="slidenum">
              <a:rPr lang="en-US" smtClean="0"/>
              <a:pPr/>
              <a:t>22</a:t>
            </a:fld>
            <a:endParaRPr lang="en-US" dirty="0"/>
          </a:p>
        </p:txBody>
      </p:sp>
      <p:sp>
        <p:nvSpPr>
          <p:cNvPr id="18" name="Text Placeholder 119">
            <a:extLst>
              <a:ext uri="{FF2B5EF4-FFF2-40B4-BE49-F238E27FC236}">
                <a16:creationId xmlns:a16="http://schemas.microsoft.com/office/drawing/2014/main" id="{997CB750-43C7-BC09-7A2A-06176ACEEEF6}"/>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70E6F46-1156-032D-4CA8-F518C39212C4}"/>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ED33EF30-DFDA-900B-2404-94D518168F73}"/>
              </a:ext>
            </a:extLst>
          </p:cNvPr>
          <p:cNvPicPr>
            <a:picLocks noChangeAspect="1"/>
          </p:cNvPicPr>
          <p:nvPr/>
        </p:nvPicPr>
        <p:blipFill>
          <a:blip r:embed="rId4"/>
          <a:stretch>
            <a:fillRect/>
          </a:stretch>
        </p:blipFill>
        <p:spPr>
          <a:xfrm>
            <a:off x="0" y="1600200"/>
            <a:ext cx="12192000" cy="5537735"/>
          </a:xfrm>
          <a:prstGeom prst="rect">
            <a:avLst/>
          </a:prstGeom>
        </p:spPr>
      </p:pic>
    </p:spTree>
    <p:extLst>
      <p:ext uri="{BB962C8B-B14F-4D97-AF65-F5344CB8AC3E}">
        <p14:creationId xmlns:p14="http://schemas.microsoft.com/office/powerpoint/2010/main" val="93994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4B87-EE4E-9357-2BB4-4A488DAC14B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AD329FC-B97B-FB44-99A1-744A83544A35}"/>
              </a:ext>
            </a:extLst>
          </p:cNvPr>
          <p:cNvSpPr>
            <a:spLocks noGrp="1"/>
          </p:cNvSpPr>
          <p:nvPr>
            <p:ph type="title"/>
          </p:nvPr>
        </p:nvSpPr>
        <p:spPr>
          <a:xfrm>
            <a:off x="0" y="590938"/>
            <a:ext cx="12192000" cy="1314061"/>
          </a:xfrm>
        </p:spPr>
        <p:txBody>
          <a:bodyPr>
            <a:noAutofit/>
          </a:bodyPr>
          <a:lstStyle/>
          <a:p>
            <a:pPr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২.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প্রথম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কাজটি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আর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সহজে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বাবস্থা</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রয়েছে</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সেক্ষেত্রে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b="1" kern="100" dirty="0">
                <a:effectLst/>
                <a:latin typeface="Nikosh" panose="02000000000000000000" pitchFamily="2" charset="0"/>
                <a:ea typeface="Calibri" panose="020F0502020204030204" pitchFamily="34" charset="0"/>
                <a:cs typeface="Nikosh" panose="02000000000000000000" pitchFamily="2" charset="0"/>
              </a:rPr>
              <a:t> Working Packages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হবে।এখানে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Processing Plan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ঢুকে</a:t>
            </a:r>
            <a:r>
              <a:rPr lang="en-US" sz="1800" b="1" kern="100" dirty="0">
                <a:effectLst/>
                <a:latin typeface="Nikosh" panose="02000000000000000000" pitchFamily="2" charset="0"/>
                <a:ea typeface="Calibri" panose="020F0502020204030204" pitchFamily="34" charset="0"/>
                <a:cs typeface="Nikosh" panose="02000000000000000000" pitchFamily="2" charset="0"/>
              </a:rPr>
              <a:t> NOA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Add/View Tenders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96F9CD7D-630A-2656-A4B0-F35576C760E3}"/>
              </a:ext>
            </a:extLst>
          </p:cNvPr>
          <p:cNvSpPr>
            <a:spLocks noGrp="1"/>
          </p:cNvSpPr>
          <p:nvPr>
            <p:ph type="sldNum" sz="quarter" idx="4"/>
          </p:nvPr>
        </p:nvSpPr>
        <p:spPr/>
        <p:txBody>
          <a:bodyPr/>
          <a:lstStyle/>
          <a:p>
            <a:fld id="{4FAB73BC-B049-4115-A692-8D63A059BFB8}" type="slidenum">
              <a:rPr lang="en-US" smtClean="0"/>
              <a:pPr/>
              <a:t>23</a:t>
            </a:fld>
            <a:endParaRPr lang="en-US" dirty="0"/>
          </a:p>
        </p:txBody>
      </p:sp>
      <p:sp>
        <p:nvSpPr>
          <p:cNvPr id="18" name="Text Placeholder 119">
            <a:extLst>
              <a:ext uri="{FF2B5EF4-FFF2-40B4-BE49-F238E27FC236}">
                <a16:creationId xmlns:a16="http://schemas.microsoft.com/office/drawing/2014/main" id="{890638F5-E980-19B8-4122-1B9BD621FD95}"/>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667EBC69-75C9-6578-F9F8-8DF11D972ABC}"/>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90A386CA-6E46-28DA-69C6-A2CDE576BD26}"/>
              </a:ext>
            </a:extLst>
          </p:cNvPr>
          <p:cNvPicPr>
            <a:picLocks noChangeAspect="1"/>
          </p:cNvPicPr>
          <p:nvPr/>
        </p:nvPicPr>
        <p:blipFill>
          <a:blip r:embed="rId4"/>
          <a:stretch>
            <a:fillRect/>
          </a:stretch>
        </p:blipFill>
        <p:spPr>
          <a:xfrm>
            <a:off x="0" y="1903444"/>
            <a:ext cx="12192000" cy="5504834"/>
          </a:xfrm>
          <a:prstGeom prst="rect">
            <a:avLst/>
          </a:prstGeom>
        </p:spPr>
      </p:pic>
    </p:spTree>
    <p:extLst>
      <p:ext uri="{BB962C8B-B14F-4D97-AF65-F5344CB8AC3E}">
        <p14:creationId xmlns:p14="http://schemas.microsoft.com/office/powerpoint/2010/main" val="1130141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4260-AE4F-C217-F894-649CB8B9F74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BA708F0-F634-5636-5E70-AF92A04B42ED}"/>
              </a:ext>
            </a:extLst>
          </p:cNvPr>
          <p:cNvSpPr>
            <a:spLocks noGrp="1"/>
          </p:cNvSpPr>
          <p:nvPr>
            <p:ph type="title"/>
          </p:nvPr>
        </p:nvSpPr>
        <p:spPr>
          <a:xfrm>
            <a:off x="0" y="590939"/>
            <a:ext cx="12192000" cy="933062"/>
          </a:xfrm>
        </p:spPr>
        <p:txBody>
          <a:bodyPr>
            <a:noAutofit/>
          </a:bodyPr>
          <a:lstStyle/>
          <a:p>
            <a:pPr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৩. Tender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উপরে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পাশে</a:t>
            </a:r>
            <a:r>
              <a:rPr lang="en-US" sz="1800" b="1" kern="100" dirty="0">
                <a:effectLst/>
                <a:latin typeface="Nikosh" panose="02000000000000000000" pitchFamily="2" charset="0"/>
                <a:ea typeface="Calibri" panose="020F0502020204030204" pitchFamily="34" charset="0"/>
                <a:cs typeface="Nikosh" panose="02000000000000000000" pitchFamily="2" charset="0"/>
              </a:rPr>
              <a:t> e-</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Gp</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প্লাস</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আইকন</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a:t>
            </a:r>
            <a:r>
              <a:rPr lang="en-US" sz="1800" b="1" kern="1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দেখাবে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3072515D-1828-1485-4B51-E7ACB25D2B94}"/>
              </a:ext>
            </a:extLst>
          </p:cNvPr>
          <p:cNvSpPr>
            <a:spLocks noGrp="1"/>
          </p:cNvSpPr>
          <p:nvPr>
            <p:ph type="sldNum" sz="quarter" idx="4"/>
          </p:nvPr>
        </p:nvSpPr>
        <p:spPr/>
        <p:txBody>
          <a:bodyPr/>
          <a:lstStyle/>
          <a:p>
            <a:fld id="{4FAB73BC-B049-4115-A692-8D63A059BFB8}" type="slidenum">
              <a:rPr lang="en-US" smtClean="0"/>
              <a:pPr/>
              <a:t>24</a:t>
            </a:fld>
            <a:endParaRPr lang="en-US" dirty="0"/>
          </a:p>
        </p:txBody>
      </p:sp>
      <p:sp>
        <p:nvSpPr>
          <p:cNvPr id="18" name="Text Placeholder 119">
            <a:extLst>
              <a:ext uri="{FF2B5EF4-FFF2-40B4-BE49-F238E27FC236}">
                <a16:creationId xmlns:a16="http://schemas.microsoft.com/office/drawing/2014/main" id="{F032A246-159C-E47B-65F2-7AB96C33943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EC7182E8-D223-6868-FCDE-2C0DAEDA889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08708921-5369-9AC7-0045-9BA4F3B396DC}"/>
              </a:ext>
            </a:extLst>
          </p:cNvPr>
          <p:cNvPicPr>
            <a:picLocks noChangeAspect="1"/>
          </p:cNvPicPr>
          <p:nvPr/>
        </p:nvPicPr>
        <p:blipFill>
          <a:blip r:embed="rId4"/>
          <a:stretch>
            <a:fillRect/>
          </a:stretch>
        </p:blipFill>
        <p:spPr>
          <a:xfrm>
            <a:off x="228600" y="1574267"/>
            <a:ext cx="11734800" cy="5143238"/>
          </a:xfrm>
          <a:prstGeom prst="rect">
            <a:avLst/>
          </a:prstGeom>
        </p:spPr>
      </p:pic>
    </p:spTree>
    <p:extLst>
      <p:ext uri="{BB962C8B-B14F-4D97-AF65-F5344CB8AC3E}">
        <p14:creationId xmlns:p14="http://schemas.microsoft.com/office/powerpoint/2010/main" val="179020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60316-E475-B1E7-EFC7-DFC4B927AF1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1CA5D85-FD07-C52E-B8C0-127C1C903E9A}"/>
              </a:ext>
            </a:extLst>
          </p:cNvPr>
          <p:cNvSpPr>
            <a:spLocks noGrp="1"/>
          </p:cNvSpPr>
          <p:nvPr>
            <p:ph type="title"/>
          </p:nvPr>
        </p:nvSpPr>
        <p:spPr>
          <a:xfrm>
            <a:off x="0" y="590939"/>
            <a:ext cx="12192000" cy="457200"/>
          </a:xfrm>
        </p:spPr>
        <p:txBody>
          <a:bodyPr>
            <a:noAutofit/>
          </a:bodyPr>
          <a:lstStyle/>
          <a:p>
            <a:pPr algn="ctr">
              <a:lnSpc>
                <a:spcPct val="107000"/>
              </a:lnSpc>
              <a:spcAft>
                <a:spcPts val="800"/>
              </a:spcAft>
            </a:pPr>
            <a:r>
              <a:rPr lang="en-US" sz="2000" b="1"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Add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হওয়া</a:t>
            </a:r>
            <a:r>
              <a:rPr lang="en-US" sz="2000" b="1" kern="100" dirty="0">
                <a:effectLst/>
                <a:latin typeface="Nikosh" panose="02000000000000000000" pitchFamily="2" charset="0"/>
                <a:ea typeface="Calibri" panose="020F0502020204030204" pitchFamily="34" charset="0"/>
                <a:cs typeface="Nikosh" panose="02000000000000000000" pitchFamily="2" charset="0"/>
              </a:rPr>
              <a:t> Tender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নিতে</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হবে</a:t>
            </a:r>
            <a:br>
              <a:rPr lang="en-US" sz="2000" kern="100" dirty="0">
                <a:effectLst/>
                <a:latin typeface="Nikosh" panose="02000000000000000000" pitchFamily="2" charset="0"/>
                <a:ea typeface="Calibri" panose="020F0502020204030204" pitchFamily="34" charset="0"/>
                <a:cs typeface="Nikosh" panose="02000000000000000000" pitchFamily="2" charset="0"/>
              </a:rPr>
            </a:br>
            <a:br>
              <a:rPr lang="en-US" sz="2000" kern="100" dirty="0">
                <a:effectLst/>
                <a:latin typeface="Nikosh" panose="02000000000000000000" pitchFamily="2" charset="0"/>
                <a:ea typeface="Calibri" panose="020F0502020204030204" pitchFamily="34" charset="0"/>
                <a:cs typeface="Nikosh" panose="02000000000000000000" pitchFamily="2" charset="0"/>
              </a:rPr>
            </a:br>
            <a:br>
              <a:rPr lang="en-US" sz="2000" kern="100" dirty="0">
                <a:effectLst/>
                <a:latin typeface="Nikosh" panose="02000000000000000000" pitchFamily="2" charset="0"/>
                <a:ea typeface="Calibri" panose="020F0502020204030204" pitchFamily="34" charset="0"/>
                <a:cs typeface="Nikosh" panose="02000000000000000000" pitchFamily="2" charset="0"/>
              </a:rPr>
            </a:br>
            <a:br>
              <a:rPr lang="en-US" sz="2000" kern="100" dirty="0">
                <a:effectLst/>
                <a:latin typeface="Nikosh" panose="02000000000000000000" pitchFamily="2" charset="0"/>
                <a:ea typeface="Calibri" panose="020F0502020204030204" pitchFamily="34" charset="0"/>
                <a:cs typeface="Nikosh" panose="02000000000000000000" pitchFamily="2" charset="0"/>
              </a:rPr>
            </a:br>
            <a:endParaRPr lang="en-US" sz="20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51FC9B0E-58C8-6801-DAC2-149538BDFD4F}"/>
              </a:ext>
            </a:extLst>
          </p:cNvPr>
          <p:cNvSpPr>
            <a:spLocks noGrp="1"/>
          </p:cNvSpPr>
          <p:nvPr>
            <p:ph type="sldNum" sz="quarter" idx="4"/>
          </p:nvPr>
        </p:nvSpPr>
        <p:spPr/>
        <p:txBody>
          <a:bodyPr/>
          <a:lstStyle/>
          <a:p>
            <a:fld id="{4FAB73BC-B049-4115-A692-8D63A059BFB8}" type="slidenum">
              <a:rPr lang="en-US" smtClean="0"/>
              <a:pPr/>
              <a:t>25</a:t>
            </a:fld>
            <a:endParaRPr lang="en-US" dirty="0"/>
          </a:p>
        </p:txBody>
      </p:sp>
      <p:sp>
        <p:nvSpPr>
          <p:cNvPr id="18" name="Text Placeholder 119">
            <a:extLst>
              <a:ext uri="{FF2B5EF4-FFF2-40B4-BE49-F238E27FC236}">
                <a16:creationId xmlns:a16="http://schemas.microsoft.com/office/drawing/2014/main" id="{E78ABB67-8F9C-1830-62E3-30A0178A984C}"/>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0D0D79D-D9BF-CED0-FD65-2712DE1983C8}"/>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3">
            <a:extLst>
              <a:ext uri="{FF2B5EF4-FFF2-40B4-BE49-F238E27FC236}">
                <a16:creationId xmlns:a16="http://schemas.microsoft.com/office/drawing/2014/main" id="{78F4DDAA-51FB-688B-AAAF-278D54669795}"/>
              </a:ext>
            </a:extLst>
          </p:cNvPr>
          <p:cNvPicPr>
            <a:picLocks noChangeAspect="1"/>
          </p:cNvPicPr>
          <p:nvPr/>
        </p:nvPicPr>
        <p:blipFill>
          <a:blip r:embed="rId4"/>
          <a:stretch>
            <a:fillRect/>
          </a:stretch>
        </p:blipFill>
        <p:spPr>
          <a:xfrm>
            <a:off x="163379" y="1399851"/>
            <a:ext cx="11865242" cy="5191208"/>
          </a:xfrm>
          <a:prstGeom prst="rect">
            <a:avLst/>
          </a:prstGeom>
        </p:spPr>
      </p:pic>
    </p:spTree>
    <p:extLst>
      <p:ext uri="{BB962C8B-B14F-4D97-AF65-F5344CB8AC3E}">
        <p14:creationId xmlns:p14="http://schemas.microsoft.com/office/powerpoint/2010/main" val="270932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F3B84-282D-A276-AE37-3B7FD39AF9D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50DE321-953F-5728-5617-F359B48C0F9D}"/>
              </a:ext>
            </a:extLst>
          </p:cNvPr>
          <p:cNvSpPr>
            <a:spLocks noGrp="1"/>
          </p:cNvSpPr>
          <p:nvPr>
            <p:ph type="title"/>
          </p:nvPr>
        </p:nvSpPr>
        <p:spPr>
          <a:xfrm>
            <a:off x="0" y="590938"/>
            <a:ext cx="12192000" cy="1542661"/>
          </a:xfrm>
        </p:spPr>
        <p:txBody>
          <a:bodyPr>
            <a:normAutofit fontScale="90000"/>
          </a:bodyPr>
          <a:lstStyle/>
          <a:p>
            <a:pPr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৪.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ডানপাশের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উপরে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Upload Tender Notice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মাত্রই</a:t>
            </a:r>
            <a:r>
              <a:rPr lang="en-US" sz="1800" b="1" kern="100" dirty="0">
                <a:effectLst/>
                <a:latin typeface="Nikosh" panose="02000000000000000000" pitchFamily="2" charset="0"/>
                <a:ea typeface="Calibri" panose="020F0502020204030204" pitchFamily="34" charset="0"/>
                <a:cs typeface="Nikosh" panose="02000000000000000000" pitchFamily="2" charset="0"/>
              </a:rPr>
              <a:t> e-</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Gp</a:t>
            </a:r>
            <a:r>
              <a:rPr lang="en-US" sz="1800" b="1" kern="100" dirty="0">
                <a:effectLst/>
                <a:latin typeface="Nikosh" panose="02000000000000000000" pitchFamily="2" charset="0"/>
                <a:ea typeface="Calibri" panose="020F0502020204030204" pitchFamily="34" charset="0"/>
                <a:cs typeface="Nikosh" panose="02000000000000000000" pitchFamily="2" charset="0"/>
              </a:rPr>
              <a:t> সফটওয়্যার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IFT/PQ/REOI/RFP Notice Details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কীবোর্ড</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ctrl+A</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একসাথে</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ছেপে</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হওয়া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ডাঁটাগুলো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কপি</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পূর্বের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PMS সফটওয়্যার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এসে</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ctrl+V</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চেপে</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ডাঁটাগুলো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পেস্ট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অতপর</a:t>
            </a:r>
            <a:r>
              <a:rPr lang="en-US" sz="1800" b="1" kern="100" dirty="0">
                <a:effectLst/>
                <a:latin typeface="Nikosh" panose="02000000000000000000" pitchFamily="2" charset="0"/>
                <a:ea typeface="Calibri" panose="020F0502020204030204" pitchFamily="34" charset="0"/>
                <a:cs typeface="Nikosh" panose="02000000000000000000" pitchFamily="2" charset="0"/>
              </a:rPr>
              <a:t> Zone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b="1" kern="100" dirty="0">
                <a:effectLst/>
                <a:latin typeface="Nikosh" panose="02000000000000000000" pitchFamily="2" charset="0"/>
                <a:ea typeface="Calibri" panose="020F0502020204030204" pitchFamily="34" charset="0"/>
                <a:cs typeface="Nikosh" panose="02000000000000000000" pitchFamily="2" charset="0"/>
              </a:rPr>
              <a:t> Contractor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সিলেক্ট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Upload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br>
              <a:rPr lang="en-US" sz="1800" kern="100" dirty="0">
                <a:effectLst/>
                <a:latin typeface="Nikosh" panose="02000000000000000000" pitchFamily="2" charset="0"/>
                <a:ea typeface="Calibri" panose="020F0502020204030204" pitchFamily="34" charset="0"/>
                <a:cs typeface="Nikosh" panose="02000000000000000000" pitchFamily="2" charset="0"/>
              </a:rPr>
            </a:b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FD000927-A889-61EE-AE8B-A5A3F9C9B6F7}"/>
              </a:ext>
            </a:extLst>
          </p:cNvPr>
          <p:cNvSpPr>
            <a:spLocks noGrp="1"/>
          </p:cNvSpPr>
          <p:nvPr>
            <p:ph type="sldNum" sz="quarter" idx="4"/>
          </p:nvPr>
        </p:nvSpPr>
        <p:spPr/>
        <p:txBody>
          <a:bodyPr/>
          <a:lstStyle/>
          <a:p>
            <a:fld id="{4FAB73BC-B049-4115-A692-8D63A059BFB8}" type="slidenum">
              <a:rPr lang="en-US" smtClean="0"/>
              <a:pPr/>
              <a:t>26</a:t>
            </a:fld>
            <a:endParaRPr lang="en-US" dirty="0"/>
          </a:p>
        </p:txBody>
      </p:sp>
      <p:sp>
        <p:nvSpPr>
          <p:cNvPr id="18" name="Text Placeholder 119">
            <a:extLst>
              <a:ext uri="{FF2B5EF4-FFF2-40B4-BE49-F238E27FC236}">
                <a16:creationId xmlns:a16="http://schemas.microsoft.com/office/drawing/2014/main" id="{D25C296C-66C2-DF06-C0E0-451A682AB77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3E2EF96A-60B6-A7D2-2E8B-93707A3422AB}"/>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166D6336-DA02-7F54-91CB-76392E642B45}"/>
              </a:ext>
            </a:extLst>
          </p:cNvPr>
          <p:cNvPicPr>
            <a:picLocks noChangeAspect="1"/>
          </p:cNvPicPr>
          <p:nvPr/>
        </p:nvPicPr>
        <p:blipFill>
          <a:blip r:embed="rId4"/>
          <a:stretch>
            <a:fillRect/>
          </a:stretch>
        </p:blipFill>
        <p:spPr>
          <a:xfrm>
            <a:off x="703527" y="1954211"/>
            <a:ext cx="10859685" cy="4763294"/>
          </a:xfrm>
          <a:prstGeom prst="rect">
            <a:avLst/>
          </a:prstGeom>
        </p:spPr>
      </p:pic>
    </p:spTree>
    <p:extLst>
      <p:ext uri="{BB962C8B-B14F-4D97-AF65-F5344CB8AC3E}">
        <p14:creationId xmlns:p14="http://schemas.microsoft.com/office/powerpoint/2010/main" val="818572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DAF1E-C9C0-9858-0471-3D29DC16EB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458D700-C4D0-82A0-4016-07F1EAAB0E4F}"/>
              </a:ext>
            </a:extLst>
          </p:cNvPr>
          <p:cNvSpPr>
            <a:spLocks noGrp="1"/>
          </p:cNvSpPr>
          <p:nvPr>
            <p:ph type="title"/>
          </p:nvPr>
        </p:nvSpPr>
        <p:spPr>
          <a:xfrm>
            <a:off x="0" y="590938"/>
            <a:ext cx="12192000" cy="1237861"/>
          </a:xfrm>
        </p:spPr>
        <p:txBody>
          <a:bodyPr>
            <a:normAutofit fontScale="90000"/>
          </a:bodyPr>
          <a:lstStyle/>
          <a:p>
            <a:pPr marL="0" marR="0"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৪.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যে</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সেই</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View Processing Plan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ইন্টারফেস</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b="1" kern="100" dirty="0">
                <a:effectLst/>
                <a:latin typeface="Nikosh" panose="02000000000000000000" pitchFamily="2" charset="0"/>
                <a:ea typeface="Calibri" panose="020F0502020204030204" pitchFamily="34" charset="0"/>
                <a:cs typeface="Nikosh" panose="02000000000000000000" pitchFamily="2" charset="0"/>
              </a:rPr>
              <a:t> NOA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Add/View Tenders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হবে।এখানে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Tender Progress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উপরের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ডান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পাশে</a:t>
            </a:r>
            <a:r>
              <a:rPr lang="en-US" sz="1800" b="1" kern="100" dirty="0">
                <a:effectLst/>
                <a:latin typeface="Nikosh" panose="02000000000000000000" pitchFamily="2" charset="0"/>
                <a:ea typeface="Calibri" panose="020F0502020204030204" pitchFamily="34" charset="0"/>
                <a:cs typeface="Nikosh" panose="02000000000000000000" pitchFamily="2" charset="0"/>
              </a:rPr>
              <a:t> Add Work Program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করলেই</a:t>
            </a:r>
            <a:r>
              <a:rPr lang="en-US" sz="1800" b="1" kern="100" dirty="0">
                <a:effectLst/>
                <a:latin typeface="Nikosh" panose="02000000000000000000" pitchFamily="2" charset="0"/>
                <a:ea typeface="Calibri" panose="020F0502020204030204" pitchFamily="34" charset="0"/>
                <a:cs typeface="Nikosh" panose="02000000000000000000" pitchFamily="2" charset="0"/>
              </a:rPr>
              <a:t> Work Program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ফর্ম</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endParaRPr lang="en-US" sz="1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966873E9-FE7A-A68B-F057-6ADB5CD26716}"/>
              </a:ext>
            </a:extLst>
          </p:cNvPr>
          <p:cNvSpPr>
            <a:spLocks noGrp="1"/>
          </p:cNvSpPr>
          <p:nvPr>
            <p:ph type="sldNum" sz="quarter" idx="4"/>
          </p:nvPr>
        </p:nvSpPr>
        <p:spPr/>
        <p:txBody>
          <a:bodyPr/>
          <a:lstStyle/>
          <a:p>
            <a:fld id="{4FAB73BC-B049-4115-A692-8D63A059BFB8}" type="slidenum">
              <a:rPr lang="en-US" smtClean="0"/>
              <a:pPr/>
              <a:t>27</a:t>
            </a:fld>
            <a:endParaRPr lang="en-US" dirty="0"/>
          </a:p>
        </p:txBody>
      </p:sp>
      <p:sp>
        <p:nvSpPr>
          <p:cNvPr id="18" name="Text Placeholder 119">
            <a:extLst>
              <a:ext uri="{FF2B5EF4-FFF2-40B4-BE49-F238E27FC236}">
                <a16:creationId xmlns:a16="http://schemas.microsoft.com/office/drawing/2014/main" id="{E7E59979-E688-7F9B-961A-6233BBA8925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5D5EEA89-0049-9A43-22CD-CC4A53FD9E6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29A2BAE4-9C3F-1931-8F06-DF6697F65653}"/>
              </a:ext>
            </a:extLst>
          </p:cNvPr>
          <p:cNvPicPr>
            <a:picLocks noChangeAspect="1"/>
          </p:cNvPicPr>
          <p:nvPr/>
        </p:nvPicPr>
        <p:blipFill>
          <a:blip r:embed="rId4"/>
          <a:stretch>
            <a:fillRect/>
          </a:stretch>
        </p:blipFill>
        <p:spPr>
          <a:xfrm>
            <a:off x="390525" y="1777120"/>
            <a:ext cx="11410950" cy="4991185"/>
          </a:xfrm>
          <a:prstGeom prst="rect">
            <a:avLst/>
          </a:prstGeom>
        </p:spPr>
      </p:pic>
    </p:spTree>
    <p:extLst>
      <p:ext uri="{BB962C8B-B14F-4D97-AF65-F5344CB8AC3E}">
        <p14:creationId xmlns:p14="http://schemas.microsoft.com/office/powerpoint/2010/main" val="290855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AE7CB-223C-3CA9-7AA4-0B254513257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8F4DE9E-F39E-21AA-A1EC-C76342046017}"/>
              </a:ext>
            </a:extLst>
          </p:cNvPr>
          <p:cNvSpPr>
            <a:spLocks noGrp="1"/>
          </p:cNvSpPr>
          <p:nvPr>
            <p:ph type="title"/>
          </p:nvPr>
        </p:nvSpPr>
        <p:spPr>
          <a:xfrm>
            <a:off x="0" y="590938"/>
            <a:ext cx="12192000" cy="1237861"/>
          </a:xfrm>
        </p:spPr>
        <p:txBody>
          <a:bodyPr>
            <a:normAutofit fontScale="90000"/>
          </a:bodyPr>
          <a:lstStyle/>
          <a:p>
            <a:pPr marL="0" marR="0" algn="ctr">
              <a:lnSpc>
                <a:spcPct val="107000"/>
              </a:lnSpc>
              <a:spcAft>
                <a:spcPts val="800"/>
              </a:spcAft>
            </a:pPr>
            <a:r>
              <a:rPr lang="en-US" sz="1800" b="1" kern="100" dirty="0">
                <a:effectLst/>
                <a:latin typeface="Nikosh" panose="02000000000000000000" pitchFamily="2" charset="0"/>
                <a:ea typeface="Calibri" panose="020F0502020204030204" pitchFamily="34" charset="0"/>
                <a:cs typeface="Nikosh" panose="02000000000000000000" pitchFamily="2" charset="0"/>
              </a:rPr>
              <a:t>৫.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Building Type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b="1" kern="100" dirty="0">
                <a:effectLst/>
                <a:latin typeface="Nikosh" panose="02000000000000000000" pitchFamily="2" charset="0"/>
                <a:ea typeface="Calibri" panose="020F0502020204030204" pitchFamily="34" charset="0"/>
                <a:cs typeface="Nikosh" panose="02000000000000000000" pitchFamily="2" charset="0"/>
              </a:rPr>
              <a:t> Project Start Date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b="1" kern="100" dirty="0">
                <a:effectLst/>
                <a:latin typeface="Nikosh" panose="02000000000000000000" pitchFamily="2" charset="0"/>
                <a:ea typeface="Calibri" panose="020F0502020204030204" pitchFamily="34" charset="0"/>
                <a:cs typeface="Nikosh" panose="02000000000000000000" pitchFamily="2" charset="0"/>
              </a:rPr>
              <a:t> Generate Program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চাপলে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sz="1800" b="1" kern="100" dirty="0">
                <a:effectLst/>
                <a:latin typeface="Nikosh" panose="02000000000000000000" pitchFamily="2" charset="0"/>
                <a:ea typeface="Calibri" panose="020F0502020204030204" pitchFamily="34" charset="0"/>
                <a:cs typeface="Nikosh" panose="02000000000000000000" pitchFamily="2" charset="0"/>
              </a:rPr>
              <a:t> Building Type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বিন্যাস</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পরিপূর্ণ</a:t>
            </a:r>
            <a:r>
              <a:rPr lang="en-US" sz="1800" b="1" kern="100" dirty="0">
                <a:effectLst/>
                <a:latin typeface="Nikosh" panose="02000000000000000000" pitchFamily="2" charset="0"/>
                <a:ea typeface="Calibri" panose="020F0502020204030204" pitchFamily="34" charset="0"/>
                <a:cs typeface="Nikosh" panose="02000000000000000000" pitchFamily="2" charset="0"/>
              </a:rPr>
              <a:t> Program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জাবে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প্রয়োজনমত</a:t>
            </a:r>
            <a:r>
              <a:rPr lang="en-US" sz="1800" b="1" kern="100" dirty="0">
                <a:effectLst/>
                <a:latin typeface="Nikosh" panose="02000000000000000000" pitchFamily="2" charset="0"/>
                <a:ea typeface="Calibri" panose="020F0502020204030204" pitchFamily="34" charset="0"/>
                <a:cs typeface="Nikosh" panose="02000000000000000000" pitchFamily="2" charset="0"/>
              </a:rPr>
              <a:t> Program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b="1" kern="100" dirty="0">
                <a:effectLst/>
                <a:latin typeface="Nikosh" panose="02000000000000000000" pitchFamily="2" charset="0"/>
                <a:ea typeface="Calibri" panose="020F0502020204030204" pitchFamily="34" charset="0"/>
                <a:cs typeface="Nikosh" panose="02000000000000000000" pitchFamily="2" charset="0"/>
              </a:rPr>
              <a:t> এ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প্ল্যানটি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একবার</a:t>
            </a:r>
            <a:r>
              <a:rPr lang="en-US" sz="1800" b="1"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দিলে</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প্লানটিকে</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আর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b="1" kern="100" dirty="0">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effectLst/>
                <a:latin typeface="Nikosh" panose="02000000000000000000" pitchFamily="2" charset="0"/>
                <a:ea typeface="Calibri" panose="020F0502020204030204" pitchFamily="34" charset="0"/>
                <a:cs typeface="Nikosh" panose="02000000000000000000" pitchFamily="2" charset="0"/>
              </a:rPr>
              <a:t>না</a:t>
            </a:r>
            <a:r>
              <a:rPr lang="en-US" sz="1800" b="1" kern="100" dirty="0">
                <a:effectLst/>
                <a:latin typeface="Nikosh" panose="02000000000000000000" pitchFamily="2" charset="0"/>
                <a:ea typeface="Calibri" panose="020F0502020204030204" pitchFamily="34" charset="0"/>
                <a:cs typeface="Nikosh" panose="02000000000000000000" pitchFamily="2" charset="0"/>
              </a:rPr>
              <a:t>।</a:t>
            </a:r>
            <a:endParaRPr lang="en-US" sz="1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F67CF813-60B9-742D-77F2-6BC6350E9046}"/>
              </a:ext>
            </a:extLst>
          </p:cNvPr>
          <p:cNvSpPr>
            <a:spLocks noGrp="1"/>
          </p:cNvSpPr>
          <p:nvPr>
            <p:ph type="sldNum" sz="quarter" idx="4"/>
          </p:nvPr>
        </p:nvSpPr>
        <p:spPr/>
        <p:txBody>
          <a:bodyPr/>
          <a:lstStyle/>
          <a:p>
            <a:fld id="{4FAB73BC-B049-4115-A692-8D63A059BFB8}" type="slidenum">
              <a:rPr lang="en-US" smtClean="0"/>
              <a:pPr/>
              <a:t>28</a:t>
            </a:fld>
            <a:endParaRPr lang="en-US" dirty="0"/>
          </a:p>
        </p:txBody>
      </p:sp>
      <p:sp>
        <p:nvSpPr>
          <p:cNvPr id="18" name="Text Placeholder 119">
            <a:extLst>
              <a:ext uri="{FF2B5EF4-FFF2-40B4-BE49-F238E27FC236}">
                <a16:creationId xmlns:a16="http://schemas.microsoft.com/office/drawing/2014/main" id="{61C64F66-8284-C539-5EF0-2C090DAB66E6}"/>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51370A79-9775-F7C8-2CFE-F5463833820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3">
            <a:extLst>
              <a:ext uri="{FF2B5EF4-FFF2-40B4-BE49-F238E27FC236}">
                <a16:creationId xmlns:a16="http://schemas.microsoft.com/office/drawing/2014/main" id="{556E3840-56CE-1B11-A025-54F2FB688FE0}"/>
              </a:ext>
            </a:extLst>
          </p:cNvPr>
          <p:cNvPicPr>
            <a:picLocks noChangeAspect="1"/>
          </p:cNvPicPr>
          <p:nvPr/>
        </p:nvPicPr>
        <p:blipFill>
          <a:blip r:embed="rId4"/>
          <a:stretch>
            <a:fillRect/>
          </a:stretch>
        </p:blipFill>
        <p:spPr>
          <a:xfrm>
            <a:off x="460830" y="1756552"/>
            <a:ext cx="11270340" cy="4912200"/>
          </a:xfrm>
          <a:prstGeom prst="rect">
            <a:avLst/>
          </a:prstGeom>
        </p:spPr>
      </p:pic>
    </p:spTree>
    <p:extLst>
      <p:ext uri="{BB962C8B-B14F-4D97-AF65-F5344CB8AC3E}">
        <p14:creationId xmlns:p14="http://schemas.microsoft.com/office/powerpoint/2010/main" val="2476997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2773-A256-0078-DE7A-1E60C9E3111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D181A9A-C73D-4953-3751-4613193B50FF}"/>
              </a:ext>
            </a:extLst>
          </p:cNvPr>
          <p:cNvSpPr>
            <a:spLocks noGrp="1"/>
          </p:cNvSpPr>
          <p:nvPr>
            <p:ph type="title"/>
          </p:nvPr>
        </p:nvSpPr>
        <p:spPr>
          <a:xfrm>
            <a:off x="0" y="590939"/>
            <a:ext cx="12192000" cy="552062"/>
          </a:xfrm>
        </p:spPr>
        <p:txBody>
          <a:bodyPr>
            <a:normAutofit fontScale="90000"/>
          </a:bodyPr>
          <a:lstStyle/>
          <a:p>
            <a:pPr marL="0" marR="0" algn="ctr">
              <a:lnSpc>
                <a:spcPct val="107000"/>
              </a:lnSpc>
              <a:spcAft>
                <a:spcPts val="800"/>
              </a:spcAft>
            </a:pPr>
            <a:r>
              <a:rPr lang="en-US" sz="2400" b="1" kern="100" dirty="0">
                <a:effectLst/>
                <a:latin typeface="Nikosh" panose="02000000000000000000" pitchFamily="2" charset="0"/>
                <a:ea typeface="Calibri" panose="020F0502020204030204" pitchFamily="34" charset="0"/>
                <a:cs typeface="Nikosh" panose="02000000000000000000" pitchFamily="2" charset="0"/>
              </a:rPr>
              <a:t>Weight Value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হল</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প্রোগ্রেস।এটা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সবগুলো</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মিলে</a:t>
            </a:r>
            <a:r>
              <a:rPr lang="en-US" sz="2400" b="1" kern="100" dirty="0">
                <a:effectLst/>
                <a:latin typeface="Nikosh" panose="02000000000000000000" pitchFamily="2" charset="0"/>
                <a:ea typeface="Calibri" panose="020F0502020204030204" pitchFamily="34" charset="0"/>
                <a:cs typeface="Nikosh" panose="02000000000000000000" pitchFamily="2" charset="0"/>
              </a:rPr>
              <a:t> ১০০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বেশি</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না</a:t>
            </a:r>
            <a:r>
              <a:rPr lang="en-US" sz="2400" b="1" kern="100" dirty="0">
                <a:effectLst/>
                <a:latin typeface="Nikosh" panose="02000000000000000000" pitchFamily="2" charset="0"/>
                <a:ea typeface="Calibri" panose="020F0502020204030204" pitchFamily="34" charset="0"/>
                <a:cs typeface="Nikosh" panose="02000000000000000000" pitchFamily="2" charset="0"/>
              </a:rPr>
              <a: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9B95F455-066A-0953-871E-9DD127FA8C78}"/>
              </a:ext>
            </a:extLst>
          </p:cNvPr>
          <p:cNvSpPr>
            <a:spLocks noGrp="1"/>
          </p:cNvSpPr>
          <p:nvPr>
            <p:ph type="sldNum" sz="quarter" idx="4"/>
          </p:nvPr>
        </p:nvSpPr>
        <p:spPr/>
        <p:txBody>
          <a:bodyPr/>
          <a:lstStyle/>
          <a:p>
            <a:fld id="{4FAB73BC-B049-4115-A692-8D63A059BFB8}" type="slidenum">
              <a:rPr lang="en-US" smtClean="0"/>
              <a:pPr/>
              <a:t>29</a:t>
            </a:fld>
            <a:endParaRPr lang="en-US" dirty="0"/>
          </a:p>
        </p:txBody>
      </p:sp>
      <p:sp>
        <p:nvSpPr>
          <p:cNvPr id="18" name="Text Placeholder 119">
            <a:extLst>
              <a:ext uri="{FF2B5EF4-FFF2-40B4-BE49-F238E27FC236}">
                <a16:creationId xmlns:a16="http://schemas.microsoft.com/office/drawing/2014/main" id="{83F73779-2D89-D7DD-C242-A126B2D748D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C41F6944-4DE6-A756-F746-7B993D916DA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A20EA6F3-643C-72C9-FE21-4731106BB4D1}"/>
              </a:ext>
            </a:extLst>
          </p:cNvPr>
          <p:cNvPicPr>
            <a:picLocks noChangeAspect="1"/>
          </p:cNvPicPr>
          <p:nvPr/>
        </p:nvPicPr>
        <p:blipFill>
          <a:blip r:embed="rId4"/>
          <a:stretch>
            <a:fillRect/>
          </a:stretch>
        </p:blipFill>
        <p:spPr>
          <a:xfrm>
            <a:off x="213767" y="1437209"/>
            <a:ext cx="11764466" cy="5160151"/>
          </a:xfrm>
          <a:prstGeom prst="rect">
            <a:avLst/>
          </a:prstGeom>
        </p:spPr>
      </p:pic>
    </p:spTree>
    <p:extLst>
      <p:ext uri="{BB962C8B-B14F-4D97-AF65-F5344CB8AC3E}">
        <p14:creationId xmlns:p14="http://schemas.microsoft.com/office/powerpoint/2010/main" val="379503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5FD0-D047-02EA-D843-7DBE375A4D5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8DF3E77-5BB7-B02D-CEF6-B7DEA7602473}"/>
              </a:ext>
            </a:extLst>
          </p:cNvPr>
          <p:cNvSpPr>
            <a:spLocks noGrp="1"/>
          </p:cNvSpPr>
          <p:nvPr>
            <p:ph type="title"/>
          </p:nvPr>
        </p:nvSpPr>
        <p:spPr>
          <a:xfrm>
            <a:off x="0" y="590939"/>
            <a:ext cx="12192000" cy="521282"/>
          </a:xfrm>
        </p:spPr>
        <p:txBody>
          <a:bodyPr>
            <a:normAutofit/>
          </a:bodyPr>
          <a:lstStyle/>
          <a:p>
            <a:pPr marL="0" marR="0" algn="ctr">
              <a:lnSpc>
                <a:spcPct val="107000"/>
              </a:lnSpc>
              <a:spcAft>
                <a:spcPts val="800"/>
              </a:spcAft>
            </a:pP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Processing Plan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এই</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অংশের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কাজ</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ধাপ</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সমূহ</a:t>
            </a: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636F95CC-5FBC-CFD4-07F2-3A576DF16C5B}"/>
              </a:ext>
            </a:extLst>
          </p:cNvPr>
          <p:cNvSpPr>
            <a:spLocks noGrp="1"/>
          </p:cNvSpPr>
          <p:nvPr>
            <p:ph type="sldNum" sz="quarter" idx="4"/>
          </p:nvPr>
        </p:nvSpPr>
        <p:spPr/>
        <p:txBody>
          <a:bodyPr/>
          <a:lstStyle/>
          <a:p>
            <a:fld id="{4FAB73BC-B049-4115-A692-8D63A059BFB8}" type="slidenum">
              <a:rPr lang="en-US" smtClean="0"/>
              <a:pPr/>
              <a:t>3</a:t>
            </a:fld>
            <a:endParaRPr lang="en-US" dirty="0"/>
          </a:p>
        </p:txBody>
      </p:sp>
      <p:sp>
        <p:nvSpPr>
          <p:cNvPr id="18" name="Text Placeholder 119">
            <a:extLst>
              <a:ext uri="{FF2B5EF4-FFF2-40B4-BE49-F238E27FC236}">
                <a16:creationId xmlns:a16="http://schemas.microsoft.com/office/drawing/2014/main" id="{ED6ACE2C-322B-0BE2-5DB1-3576C1CB14B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EE162C38-DAC6-C935-7B16-0B3DEF230C42}"/>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E6BF1EBB-DE47-F5C9-11CE-D8EC6496D4AF}"/>
              </a:ext>
            </a:extLst>
          </p:cNvPr>
          <p:cNvSpPr txBox="1">
            <a:spLocks noGrp="1"/>
          </p:cNvSpPr>
          <p:nvPr>
            <p:ph sz="quarter" idx="13"/>
          </p:nvPr>
        </p:nvSpPr>
        <p:spPr>
          <a:xfrm>
            <a:off x="152401" y="1276653"/>
            <a:ext cx="11887200" cy="5389424"/>
          </a:xfrm>
          <a:prstGeom prst="rect">
            <a:avLst/>
          </a:prstGeom>
        </p:spPr>
        <p:txBody>
          <a:bodyPr vert="horz" wrap="square" lIns="0" tIns="12700" rIns="0" bIns="0" rtlCol="0">
            <a:spAutoFit/>
          </a:bodyPr>
          <a:lstStyle>
            <a:defPPr>
              <a:defRPr kern="0"/>
            </a:defPPr>
          </a:lstStyle>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২. View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ভেতর</a:t>
            </a:r>
            <a:r>
              <a:rPr lang="en-US" sz="1800" kern="100" dirty="0">
                <a:effectLst/>
                <a:latin typeface="Nikosh" panose="02000000000000000000" pitchFamily="2" charset="0"/>
                <a:ea typeface="Calibri" panose="020F0502020204030204" pitchFamily="34" charset="0"/>
                <a:cs typeface="Nikosh" panose="02000000000000000000" pitchFamily="2" charset="0"/>
              </a:rPr>
              <a:t> Running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1800" kern="100" dirty="0">
                <a:effectLst/>
                <a:latin typeface="Nikosh" panose="02000000000000000000" pitchFamily="2" charset="0"/>
                <a:ea typeface="Calibri" panose="020F0502020204030204" pitchFamily="34" charset="0"/>
                <a:cs typeface="Nikosh" panose="02000000000000000000" pitchFamily="2" charset="0"/>
              </a:rPr>
              <a:t> Approved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আসবে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৩.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এই</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তালিকার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View Packages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পাওয়া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৪.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সেই</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Processing Plan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ইন্টারফেস</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৫.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kern="100" dirty="0">
                <a:effectLst/>
                <a:latin typeface="Nikosh" panose="02000000000000000000" pitchFamily="2" charset="0"/>
                <a:ea typeface="Calibri" panose="020F0502020204030204" pitchFamily="34" charset="0"/>
                <a:cs typeface="Nikosh" panose="02000000000000000000" pitchFamily="2" charset="0"/>
              </a:rPr>
              <a:t> Category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Project Start Date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kern="100" dirty="0">
                <a:effectLst/>
                <a:latin typeface="Nikosh" panose="02000000000000000000" pitchFamily="2" charset="0"/>
                <a:ea typeface="Calibri" panose="020F0502020204030204" pitchFamily="34" charset="0"/>
                <a:cs typeface="Nikosh" panose="02000000000000000000" pitchFamily="2" charset="0"/>
              </a:rPr>
              <a:t> Generate Plan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চাপলে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sz="1800" kern="100" dirty="0">
                <a:effectLst/>
                <a:latin typeface="Nikosh" panose="02000000000000000000" pitchFamily="2" charset="0"/>
                <a:ea typeface="Calibri" panose="020F0502020204030204" pitchFamily="34" charset="0"/>
                <a:cs typeface="Nikosh" panose="02000000000000000000" pitchFamily="2" charset="0"/>
              </a:rPr>
              <a:t> Category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বিন্যাস</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পরিপূর্ণ</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জাবে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প্রয়োজনমত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প্লানকে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প্ল্যানটি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তৈরি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একবার</a:t>
            </a:r>
            <a:r>
              <a:rPr lang="en-US" sz="1800" kern="100" dirty="0">
                <a:effectLst/>
                <a:latin typeface="Nikosh" panose="02000000000000000000" pitchFamily="2" charset="0"/>
                <a:ea typeface="Calibri" panose="020F0502020204030204" pitchFamily="34" charset="0"/>
                <a:cs typeface="Nikosh" panose="02000000000000000000" pitchFamily="2" charset="0"/>
              </a:rPr>
              <a:t>  Final Save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প্লানটিকে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আর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৬. Final Save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দেয়ার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ধাপ</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Add Concern User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click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Concern User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ফর্ম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1800" kern="100" dirty="0">
                <a:effectLst/>
                <a:latin typeface="Nikosh" panose="02000000000000000000" pitchFamily="2" charset="0"/>
                <a:ea typeface="Calibri" panose="020F0502020204030204" pitchFamily="34" charset="0"/>
                <a:cs typeface="Nikosh" panose="02000000000000000000" pitchFamily="2" charset="0"/>
              </a:rPr>
              <a:t> Concern User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৭. Concern User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আইডি</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পাসওয়ার্ড</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kern="1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Progress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a:t>
            </a:r>
            <a:r>
              <a:rPr lang="en-US" sz="1800" kern="100" dirty="0">
                <a:effectLst/>
                <a:latin typeface="Nikosh" panose="02000000000000000000" pitchFamily="2" charset="0"/>
                <a:ea typeface="Calibri" panose="020F0502020204030204" pitchFamily="34" charset="0"/>
                <a:cs typeface="Nikosh" panose="02000000000000000000" pitchFamily="2" charset="0"/>
              </a:rPr>
              <a:t> Add Progress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চেপে</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p:txBody>
      </p:sp>
    </p:spTree>
    <p:extLst>
      <p:ext uri="{BB962C8B-B14F-4D97-AF65-F5344CB8AC3E}">
        <p14:creationId xmlns:p14="http://schemas.microsoft.com/office/powerpoint/2010/main" val="367989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64587-0D03-8D27-BFFA-EFF5165D306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174A1B2-6415-F400-C2E3-EA561EFFF927}"/>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400" b="1" kern="100" dirty="0">
                <a:effectLst/>
                <a:latin typeface="Nikosh" panose="02000000000000000000" pitchFamily="2" charset="0"/>
                <a:ea typeface="Calibri" panose="020F0502020204030204" pitchFamily="34" charset="0"/>
                <a:cs typeface="Nikosh" panose="02000000000000000000" pitchFamily="2" charset="0"/>
              </a:rPr>
              <a:t>6.  Progress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2400" b="1" kern="100" dirty="0">
                <a:effectLst/>
                <a:latin typeface="Nikosh" panose="02000000000000000000" pitchFamily="2" charset="0"/>
                <a:ea typeface="Calibri" panose="020F0502020204030204" pitchFamily="34" charset="0"/>
                <a:cs typeface="Nikosh" panose="02000000000000000000" pitchFamily="2" charset="0"/>
              </a:rPr>
              <a:t> এ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ঢুকে</a:t>
            </a:r>
            <a:r>
              <a:rPr lang="en-US" sz="2400" b="1" kern="100" dirty="0">
                <a:effectLst/>
                <a:latin typeface="Nikosh" panose="02000000000000000000" pitchFamily="2" charset="0"/>
                <a:ea typeface="Calibri" panose="020F0502020204030204" pitchFamily="34" charset="0"/>
                <a:cs typeface="Nikosh" panose="02000000000000000000" pitchFamily="2" charset="0"/>
              </a:rPr>
              <a:t> Add Progress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চেপে</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2400" b="1" kern="100" dirty="0">
                <a:effectLst/>
                <a:latin typeface="Nikosh" panose="02000000000000000000" pitchFamily="2" charset="0"/>
                <a:ea typeface="Calibri" panose="020F0502020204030204" pitchFamily="34" charset="0"/>
                <a:cs typeface="Nikosh" panose="02000000000000000000" pitchFamily="2" charset="0"/>
              </a:rPr>
              <a: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317EDB91-7A75-9831-7B6F-41B525C7DEB8}"/>
              </a:ext>
            </a:extLst>
          </p:cNvPr>
          <p:cNvSpPr>
            <a:spLocks noGrp="1"/>
          </p:cNvSpPr>
          <p:nvPr>
            <p:ph type="sldNum" sz="quarter" idx="4"/>
          </p:nvPr>
        </p:nvSpPr>
        <p:spPr/>
        <p:txBody>
          <a:bodyPr/>
          <a:lstStyle/>
          <a:p>
            <a:fld id="{4FAB73BC-B049-4115-A692-8D63A059BFB8}" type="slidenum">
              <a:rPr lang="en-US" smtClean="0"/>
              <a:pPr/>
              <a:t>30</a:t>
            </a:fld>
            <a:endParaRPr lang="en-US" dirty="0"/>
          </a:p>
        </p:txBody>
      </p:sp>
      <p:sp>
        <p:nvSpPr>
          <p:cNvPr id="18" name="Text Placeholder 119">
            <a:extLst>
              <a:ext uri="{FF2B5EF4-FFF2-40B4-BE49-F238E27FC236}">
                <a16:creationId xmlns:a16="http://schemas.microsoft.com/office/drawing/2014/main" id="{DD92E6F6-1084-345F-8DC0-4A42D68366D0}"/>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F149D3B8-6E84-4923-9A90-4F819EC8CEE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3">
            <a:extLst>
              <a:ext uri="{FF2B5EF4-FFF2-40B4-BE49-F238E27FC236}">
                <a16:creationId xmlns:a16="http://schemas.microsoft.com/office/drawing/2014/main" id="{0C0AE9B9-0608-278C-51B2-04AADA750352}"/>
              </a:ext>
            </a:extLst>
          </p:cNvPr>
          <p:cNvPicPr>
            <a:picLocks noChangeAspect="1"/>
          </p:cNvPicPr>
          <p:nvPr/>
        </p:nvPicPr>
        <p:blipFill>
          <a:blip r:embed="rId4"/>
          <a:stretch>
            <a:fillRect/>
          </a:stretch>
        </p:blipFill>
        <p:spPr>
          <a:xfrm>
            <a:off x="152400" y="1419066"/>
            <a:ext cx="11887200" cy="5171841"/>
          </a:xfrm>
          <a:prstGeom prst="rect">
            <a:avLst/>
          </a:prstGeom>
        </p:spPr>
      </p:pic>
    </p:spTree>
    <p:extLst>
      <p:ext uri="{BB962C8B-B14F-4D97-AF65-F5344CB8AC3E}">
        <p14:creationId xmlns:p14="http://schemas.microsoft.com/office/powerpoint/2010/main" val="1670279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21825-2B87-511E-9B65-93213D0C097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0E38310-2765-92EA-D044-57F15FD85863}"/>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800" b="1"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sz="2800" b="1" kern="100" dirty="0">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sz="2800" b="1" kern="100" dirty="0">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effectLst/>
                <a:latin typeface="Nikosh" panose="02000000000000000000" pitchFamily="2" charset="0"/>
                <a:ea typeface="Calibri" panose="020F0502020204030204" pitchFamily="34" charset="0"/>
                <a:cs typeface="Nikosh" panose="02000000000000000000" pitchFamily="2" charset="0"/>
              </a:rPr>
              <a:t>ফর্ম</a:t>
            </a:r>
            <a:endParaRPr lang="en-US" sz="2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B0226417-28D9-1879-B0F8-AF4CC8954DEC}"/>
              </a:ext>
            </a:extLst>
          </p:cNvPr>
          <p:cNvSpPr>
            <a:spLocks noGrp="1"/>
          </p:cNvSpPr>
          <p:nvPr>
            <p:ph type="sldNum" sz="quarter" idx="4"/>
          </p:nvPr>
        </p:nvSpPr>
        <p:spPr/>
        <p:txBody>
          <a:bodyPr/>
          <a:lstStyle/>
          <a:p>
            <a:fld id="{4FAB73BC-B049-4115-A692-8D63A059BFB8}" type="slidenum">
              <a:rPr lang="en-US" smtClean="0"/>
              <a:pPr/>
              <a:t>31</a:t>
            </a:fld>
            <a:endParaRPr lang="en-US" dirty="0"/>
          </a:p>
        </p:txBody>
      </p:sp>
      <p:sp>
        <p:nvSpPr>
          <p:cNvPr id="18" name="Text Placeholder 119">
            <a:extLst>
              <a:ext uri="{FF2B5EF4-FFF2-40B4-BE49-F238E27FC236}">
                <a16:creationId xmlns:a16="http://schemas.microsoft.com/office/drawing/2014/main" id="{A89DFD92-0F44-2320-3536-412AFEDDD3BE}"/>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5FF6F2BF-198B-F8CB-E97E-71FF9A4531D9}"/>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8E457E2D-E077-59DF-3E1A-64183CE3C4B5}"/>
              </a:ext>
            </a:extLst>
          </p:cNvPr>
          <p:cNvPicPr>
            <a:picLocks noChangeAspect="1"/>
          </p:cNvPicPr>
          <p:nvPr/>
        </p:nvPicPr>
        <p:blipFill>
          <a:blip r:embed="rId4"/>
          <a:stretch>
            <a:fillRect/>
          </a:stretch>
        </p:blipFill>
        <p:spPr>
          <a:xfrm>
            <a:off x="190500" y="1130001"/>
            <a:ext cx="11811000" cy="5154391"/>
          </a:xfrm>
          <a:prstGeom prst="rect">
            <a:avLst/>
          </a:prstGeom>
        </p:spPr>
      </p:pic>
    </p:spTree>
    <p:extLst>
      <p:ext uri="{BB962C8B-B14F-4D97-AF65-F5344CB8AC3E}">
        <p14:creationId xmlns:p14="http://schemas.microsoft.com/office/powerpoint/2010/main" val="1427059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3F3B-FE9B-C4AB-49EF-98295154F21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9CC3574-44E4-A8DA-4D69-6D7EB6EC2C6B}"/>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400" b="1" kern="100" dirty="0">
                <a:effectLst/>
                <a:latin typeface="Nikosh" panose="02000000000000000000" pitchFamily="2" charset="0"/>
                <a:ea typeface="Calibri" panose="020F0502020204030204" pitchFamily="34" charset="0"/>
                <a:cs typeface="Nikosh" panose="02000000000000000000" pitchFamily="2" charset="0"/>
              </a:rPr>
              <a:t>Work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Progrem</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অগ্রগতির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Barchart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C6BBA091-831A-37D9-5F07-7BE98DEDF978}"/>
              </a:ext>
            </a:extLst>
          </p:cNvPr>
          <p:cNvSpPr>
            <a:spLocks noGrp="1"/>
          </p:cNvSpPr>
          <p:nvPr>
            <p:ph type="sldNum" sz="quarter" idx="4"/>
          </p:nvPr>
        </p:nvSpPr>
        <p:spPr/>
        <p:txBody>
          <a:bodyPr/>
          <a:lstStyle/>
          <a:p>
            <a:fld id="{4FAB73BC-B049-4115-A692-8D63A059BFB8}" type="slidenum">
              <a:rPr lang="en-US" smtClean="0"/>
              <a:pPr/>
              <a:t>32</a:t>
            </a:fld>
            <a:endParaRPr lang="en-US" dirty="0"/>
          </a:p>
        </p:txBody>
      </p:sp>
      <p:sp>
        <p:nvSpPr>
          <p:cNvPr id="18" name="Text Placeholder 119">
            <a:extLst>
              <a:ext uri="{FF2B5EF4-FFF2-40B4-BE49-F238E27FC236}">
                <a16:creationId xmlns:a16="http://schemas.microsoft.com/office/drawing/2014/main" id="{3DA3B535-5952-02A0-5898-CBE55121F4C0}"/>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91F87222-9578-BF9E-C977-93AB7EA3F987}"/>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3">
            <a:extLst>
              <a:ext uri="{FF2B5EF4-FFF2-40B4-BE49-F238E27FC236}">
                <a16:creationId xmlns:a16="http://schemas.microsoft.com/office/drawing/2014/main" id="{B9B4D4F0-30B4-2010-CE65-CFD15D14FCD2}"/>
              </a:ext>
            </a:extLst>
          </p:cNvPr>
          <p:cNvPicPr>
            <a:picLocks noChangeAspect="1"/>
          </p:cNvPicPr>
          <p:nvPr/>
        </p:nvPicPr>
        <p:blipFill>
          <a:blip r:embed="rId4"/>
          <a:stretch>
            <a:fillRect/>
          </a:stretch>
        </p:blipFill>
        <p:spPr>
          <a:xfrm>
            <a:off x="190500" y="1106447"/>
            <a:ext cx="11811000" cy="5177945"/>
          </a:xfrm>
          <a:prstGeom prst="rect">
            <a:avLst/>
          </a:prstGeom>
        </p:spPr>
      </p:pic>
    </p:spTree>
    <p:extLst>
      <p:ext uri="{BB962C8B-B14F-4D97-AF65-F5344CB8AC3E}">
        <p14:creationId xmlns:p14="http://schemas.microsoft.com/office/powerpoint/2010/main" val="3671434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8D914-AEB0-E664-6CDA-BC61AF4126A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CBA2ED5-9C71-D6CC-21D8-07C2D9D84542}"/>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800" b="1" kern="100" dirty="0" err="1">
                <a:effectLst/>
                <a:latin typeface="Nikosh" panose="02000000000000000000" pitchFamily="2" charset="0"/>
                <a:ea typeface="Calibri" panose="020F0502020204030204" pitchFamily="34" charset="0"/>
                <a:cs typeface="Nikosh" panose="02000000000000000000" pitchFamily="2" charset="0"/>
              </a:rPr>
              <a:t>দরপত্র</a:t>
            </a:r>
            <a:r>
              <a:rPr lang="en-US" sz="2800" b="1" kern="100" dirty="0">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effectLst/>
                <a:latin typeface="Nikosh" panose="02000000000000000000" pitchFamily="2" charset="0"/>
                <a:ea typeface="Calibri" panose="020F0502020204030204" pitchFamily="34" charset="0"/>
                <a:cs typeface="Nikosh" panose="02000000000000000000" pitchFamily="2" charset="0"/>
              </a:rPr>
              <a:t>সম্পর্কিত</a:t>
            </a:r>
            <a:r>
              <a:rPr lang="en-US" sz="2800" b="1" kern="100" dirty="0">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2800" b="1" kern="100" dirty="0">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effectLst/>
                <a:latin typeface="Nikosh" panose="02000000000000000000" pitchFamily="2" charset="0"/>
                <a:ea typeface="Calibri" panose="020F0502020204030204" pitchFamily="34" charset="0"/>
                <a:cs typeface="Nikosh" panose="02000000000000000000" pitchFamily="2" charset="0"/>
              </a:rPr>
              <a:t>নথিপত্র</a:t>
            </a:r>
            <a:endParaRPr lang="en-US" sz="28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B3FD89C8-D203-19D7-E1C8-CE14633E1D58}"/>
              </a:ext>
            </a:extLst>
          </p:cNvPr>
          <p:cNvSpPr>
            <a:spLocks noGrp="1"/>
          </p:cNvSpPr>
          <p:nvPr>
            <p:ph type="sldNum" sz="quarter" idx="4"/>
          </p:nvPr>
        </p:nvSpPr>
        <p:spPr/>
        <p:txBody>
          <a:bodyPr/>
          <a:lstStyle/>
          <a:p>
            <a:fld id="{4FAB73BC-B049-4115-A692-8D63A059BFB8}" type="slidenum">
              <a:rPr lang="en-US" smtClean="0"/>
              <a:pPr/>
              <a:t>33</a:t>
            </a:fld>
            <a:endParaRPr lang="en-US" dirty="0"/>
          </a:p>
        </p:txBody>
      </p:sp>
      <p:sp>
        <p:nvSpPr>
          <p:cNvPr id="18" name="Text Placeholder 119">
            <a:extLst>
              <a:ext uri="{FF2B5EF4-FFF2-40B4-BE49-F238E27FC236}">
                <a16:creationId xmlns:a16="http://schemas.microsoft.com/office/drawing/2014/main" id="{61FCFCD6-D7F3-BD32-B982-BD39B7E3BAD4}"/>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692D7E42-4EBF-4C2F-5EFD-091664C6A59C}"/>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57710E3F-DC83-C658-CCB5-408B0F8C43B6}"/>
              </a:ext>
            </a:extLst>
          </p:cNvPr>
          <p:cNvPicPr>
            <a:picLocks noChangeAspect="1"/>
          </p:cNvPicPr>
          <p:nvPr/>
        </p:nvPicPr>
        <p:blipFill>
          <a:blip r:embed="rId4"/>
          <a:stretch>
            <a:fillRect/>
          </a:stretch>
        </p:blipFill>
        <p:spPr>
          <a:xfrm>
            <a:off x="228600" y="1383227"/>
            <a:ext cx="11734800" cy="5106836"/>
          </a:xfrm>
          <a:prstGeom prst="rect">
            <a:avLst/>
          </a:prstGeom>
        </p:spPr>
      </p:pic>
    </p:spTree>
    <p:extLst>
      <p:ext uri="{BB962C8B-B14F-4D97-AF65-F5344CB8AC3E}">
        <p14:creationId xmlns:p14="http://schemas.microsoft.com/office/powerpoint/2010/main" val="3633442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9311E-D026-BFD1-DDBE-15C46DD86ED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A848832-3684-5926-9DE2-ACFBDA15EEDC}"/>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400" b="1" kern="100" dirty="0">
                <a:effectLst/>
                <a:latin typeface="Nikosh" panose="02000000000000000000" pitchFamily="2" charset="0"/>
                <a:ea typeface="Calibri" panose="020F0502020204030204" pitchFamily="34" charset="0"/>
                <a:cs typeface="Nikosh" panose="02000000000000000000" pitchFamily="2" charset="0"/>
              </a:rPr>
              <a:t>Work Program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অনুযায়ী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অগ্রগতির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ছবি</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71F481D3-8BCA-46A1-74C7-D9C106BE3BB1}"/>
              </a:ext>
            </a:extLst>
          </p:cNvPr>
          <p:cNvSpPr>
            <a:spLocks noGrp="1"/>
          </p:cNvSpPr>
          <p:nvPr>
            <p:ph type="sldNum" sz="quarter" idx="4"/>
          </p:nvPr>
        </p:nvSpPr>
        <p:spPr/>
        <p:txBody>
          <a:bodyPr/>
          <a:lstStyle/>
          <a:p>
            <a:fld id="{4FAB73BC-B049-4115-A692-8D63A059BFB8}" type="slidenum">
              <a:rPr lang="en-US" smtClean="0"/>
              <a:pPr/>
              <a:t>34</a:t>
            </a:fld>
            <a:endParaRPr lang="en-US" dirty="0"/>
          </a:p>
        </p:txBody>
      </p:sp>
      <p:sp>
        <p:nvSpPr>
          <p:cNvPr id="18" name="Text Placeholder 119">
            <a:extLst>
              <a:ext uri="{FF2B5EF4-FFF2-40B4-BE49-F238E27FC236}">
                <a16:creationId xmlns:a16="http://schemas.microsoft.com/office/drawing/2014/main" id="{C5172898-14A6-A6AC-DFDF-EE6FF7895B3E}"/>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F75EE057-7272-9335-FEC9-62421373D718}"/>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3">
            <a:extLst>
              <a:ext uri="{FF2B5EF4-FFF2-40B4-BE49-F238E27FC236}">
                <a16:creationId xmlns:a16="http://schemas.microsoft.com/office/drawing/2014/main" id="{40ED917D-61CA-A497-45A3-A97AD98F63A6}"/>
              </a:ext>
            </a:extLst>
          </p:cNvPr>
          <p:cNvPicPr>
            <a:picLocks noChangeAspect="1"/>
          </p:cNvPicPr>
          <p:nvPr/>
        </p:nvPicPr>
        <p:blipFill>
          <a:blip r:embed="rId4"/>
          <a:stretch>
            <a:fillRect/>
          </a:stretch>
        </p:blipFill>
        <p:spPr>
          <a:xfrm>
            <a:off x="290016" y="1407603"/>
            <a:ext cx="11611967" cy="5082969"/>
          </a:xfrm>
          <a:prstGeom prst="rect">
            <a:avLst/>
          </a:prstGeom>
        </p:spPr>
      </p:pic>
    </p:spTree>
    <p:extLst>
      <p:ext uri="{BB962C8B-B14F-4D97-AF65-F5344CB8AC3E}">
        <p14:creationId xmlns:p14="http://schemas.microsoft.com/office/powerpoint/2010/main" val="396803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6343E-1B31-A7BA-99EA-B65F5242B41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813F52DB-7FA8-8911-C9FF-63850AA21258}"/>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400" b="1" kern="100" dirty="0">
                <a:effectLst/>
                <a:latin typeface="Nikosh" panose="02000000000000000000" pitchFamily="2" charset="0"/>
                <a:ea typeface="Calibri" panose="020F0502020204030204" pitchFamily="34" charset="0"/>
                <a:cs typeface="Nikosh" panose="02000000000000000000" pitchFamily="2" charset="0"/>
              </a:rPr>
              <a:t>Work Program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প্রতিটি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ধাপ</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অনুযায়ী</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অগ্রগতির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ছবি</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0EE1E115-FB84-FF0B-02AC-0D495C476209}"/>
              </a:ext>
            </a:extLst>
          </p:cNvPr>
          <p:cNvSpPr>
            <a:spLocks noGrp="1"/>
          </p:cNvSpPr>
          <p:nvPr>
            <p:ph type="sldNum" sz="quarter" idx="4"/>
          </p:nvPr>
        </p:nvSpPr>
        <p:spPr/>
        <p:txBody>
          <a:bodyPr/>
          <a:lstStyle/>
          <a:p>
            <a:fld id="{4FAB73BC-B049-4115-A692-8D63A059BFB8}" type="slidenum">
              <a:rPr lang="en-US" smtClean="0"/>
              <a:pPr/>
              <a:t>35</a:t>
            </a:fld>
            <a:endParaRPr lang="en-US" dirty="0"/>
          </a:p>
        </p:txBody>
      </p:sp>
      <p:sp>
        <p:nvSpPr>
          <p:cNvPr id="18" name="Text Placeholder 119">
            <a:extLst>
              <a:ext uri="{FF2B5EF4-FFF2-40B4-BE49-F238E27FC236}">
                <a16:creationId xmlns:a16="http://schemas.microsoft.com/office/drawing/2014/main" id="{2CB02CC1-50EA-410F-992A-D5CD84293F7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44688756-D118-02D2-5A5A-BB0D1A0C1DE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2" name="Picture 1">
            <a:extLst>
              <a:ext uri="{FF2B5EF4-FFF2-40B4-BE49-F238E27FC236}">
                <a16:creationId xmlns:a16="http://schemas.microsoft.com/office/drawing/2014/main" id="{8680B915-DB79-737B-C59A-687F6E0255AC}"/>
              </a:ext>
            </a:extLst>
          </p:cNvPr>
          <p:cNvPicPr>
            <a:picLocks noChangeAspect="1"/>
          </p:cNvPicPr>
          <p:nvPr/>
        </p:nvPicPr>
        <p:blipFill>
          <a:blip r:embed="rId4"/>
          <a:stretch>
            <a:fillRect/>
          </a:stretch>
        </p:blipFill>
        <p:spPr>
          <a:xfrm>
            <a:off x="152400" y="1276587"/>
            <a:ext cx="11887200" cy="5213985"/>
          </a:xfrm>
          <a:prstGeom prst="rect">
            <a:avLst/>
          </a:prstGeom>
        </p:spPr>
      </p:pic>
    </p:spTree>
    <p:extLst>
      <p:ext uri="{BB962C8B-B14F-4D97-AF65-F5344CB8AC3E}">
        <p14:creationId xmlns:p14="http://schemas.microsoft.com/office/powerpoint/2010/main" val="946286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9CEA0-9BB9-BA36-8DE6-29704C13257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B18B98F-ECFB-0526-AB38-D9FD5A787F06}"/>
              </a:ext>
            </a:extLst>
          </p:cNvPr>
          <p:cNvSpPr>
            <a:spLocks noGrp="1"/>
          </p:cNvSpPr>
          <p:nvPr>
            <p:ph type="title"/>
          </p:nvPr>
        </p:nvSpPr>
        <p:spPr>
          <a:xfrm>
            <a:off x="0" y="590939"/>
            <a:ext cx="12192000" cy="552062"/>
          </a:xfrm>
        </p:spPr>
        <p:txBody>
          <a:bodyPr>
            <a:normAutofit/>
          </a:bodyPr>
          <a:lstStyle/>
          <a:p>
            <a:pPr marL="0" marR="0" algn="ctr">
              <a:lnSpc>
                <a:spcPct val="107000"/>
              </a:lnSpc>
              <a:spcAft>
                <a:spcPts val="800"/>
              </a:spcAft>
            </a:pPr>
            <a:r>
              <a:rPr lang="en-US" sz="2400" b="1" kern="100" dirty="0" err="1">
                <a:effectLst/>
                <a:latin typeface="Nikosh" panose="02000000000000000000" pitchFamily="2" charset="0"/>
                <a:ea typeface="Calibri" panose="020F0502020204030204" pitchFamily="34" charset="0"/>
                <a:cs typeface="Nikosh" panose="02000000000000000000" pitchFamily="2" charset="0"/>
              </a:rPr>
              <a:t>Plocessing</a:t>
            </a:r>
            <a:r>
              <a:rPr lang="en-US" sz="2400" b="1" kern="100" dirty="0">
                <a:effectLst/>
                <a:latin typeface="Nikosh" panose="02000000000000000000" pitchFamily="2" charset="0"/>
                <a:ea typeface="Calibri" panose="020F0502020204030204" pitchFamily="34" charset="0"/>
                <a:cs typeface="Nikosh" panose="02000000000000000000" pitchFamily="2" charset="0"/>
              </a:rPr>
              <a:t> Plan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অগ্রগতির</a:t>
            </a:r>
            <a:r>
              <a:rPr lang="en-US" sz="2400" b="1" kern="100" dirty="0">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effectLst/>
                <a:latin typeface="Nikosh" panose="02000000000000000000" pitchFamily="2" charset="0"/>
                <a:ea typeface="Calibri" panose="020F0502020204030204" pitchFamily="34" charset="0"/>
                <a:cs typeface="Nikosh" panose="02000000000000000000" pitchFamily="2" charset="0"/>
              </a:rPr>
              <a:t>Barchart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777CE762-F4DC-94DD-09F2-1F4855B06587}"/>
              </a:ext>
            </a:extLst>
          </p:cNvPr>
          <p:cNvSpPr>
            <a:spLocks noGrp="1"/>
          </p:cNvSpPr>
          <p:nvPr>
            <p:ph type="sldNum" sz="quarter" idx="4"/>
          </p:nvPr>
        </p:nvSpPr>
        <p:spPr/>
        <p:txBody>
          <a:bodyPr/>
          <a:lstStyle/>
          <a:p>
            <a:fld id="{4FAB73BC-B049-4115-A692-8D63A059BFB8}" type="slidenum">
              <a:rPr lang="en-US" smtClean="0"/>
              <a:pPr/>
              <a:t>36</a:t>
            </a:fld>
            <a:endParaRPr lang="en-US" dirty="0"/>
          </a:p>
        </p:txBody>
      </p:sp>
      <p:sp>
        <p:nvSpPr>
          <p:cNvPr id="18" name="Text Placeholder 119">
            <a:extLst>
              <a:ext uri="{FF2B5EF4-FFF2-40B4-BE49-F238E27FC236}">
                <a16:creationId xmlns:a16="http://schemas.microsoft.com/office/drawing/2014/main" id="{C0B5490E-586E-3A54-1D15-FF3BA02CCF07}"/>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457A2CD9-C8B4-EBEF-7A6F-E8FC494F750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1784F688-B707-AF88-ACF1-5C7A7FDF7D46}"/>
              </a:ext>
            </a:extLst>
          </p:cNvPr>
          <p:cNvPicPr>
            <a:picLocks noChangeAspect="1"/>
          </p:cNvPicPr>
          <p:nvPr/>
        </p:nvPicPr>
        <p:blipFill>
          <a:blip r:embed="rId4"/>
          <a:stretch>
            <a:fillRect/>
          </a:stretch>
        </p:blipFill>
        <p:spPr>
          <a:xfrm>
            <a:off x="0" y="1332813"/>
            <a:ext cx="12192000" cy="5511191"/>
          </a:xfrm>
          <a:prstGeom prst="rect">
            <a:avLst/>
          </a:prstGeom>
        </p:spPr>
      </p:pic>
    </p:spTree>
    <p:extLst>
      <p:ext uri="{BB962C8B-B14F-4D97-AF65-F5344CB8AC3E}">
        <p14:creationId xmlns:p14="http://schemas.microsoft.com/office/powerpoint/2010/main" val="38463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41F5-86CF-302C-2AE2-ADECAE260D3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873C158-FD43-A598-0059-7CBCD3B1C64F}"/>
              </a:ext>
            </a:extLst>
          </p:cNvPr>
          <p:cNvSpPr>
            <a:spLocks noGrp="1"/>
          </p:cNvSpPr>
          <p:nvPr>
            <p:ph type="title"/>
          </p:nvPr>
        </p:nvSpPr>
        <p:spPr>
          <a:xfrm>
            <a:off x="0" y="590939"/>
            <a:ext cx="12192000" cy="521282"/>
          </a:xfrm>
        </p:spPr>
        <p:txBody>
          <a:bodyPr>
            <a:normAutofit/>
          </a:bodyPr>
          <a:lstStyle/>
          <a:p>
            <a:pPr marL="0" marR="0" algn="ctr">
              <a:lnSpc>
                <a:spcPct val="107000"/>
              </a:lnSpc>
              <a:spcAft>
                <a:spcPts val="800"/>
              </a:spcAft>
            </a:pPr>
            <a:r>
              <a:rPr lang="en-US" sz="2400" b="1" kern="100" dirty="0">
                <a:solidFill>
                  <a:schemeClr val="tx1"/>
                </a:solidFill>
                <a:effectLst/>
                <a:latin typeface="Nirmala UI" panose="020B0502040204020203" pitchFamily="34" charset="0"/>
                <a:ea typeface="Calibri" panose="020F0502020204030204" pitchFamily="34" charset="0"/>
                <a:cs typeface="Times New Roman" panose="02020603050405020304" pitchFamily="18" charset="0"/>
              </a:rPr>
              <a:t>Tender Processing Plan Summary Report</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391CA86-FAAE-E688-9B20-83DB35E0EEB9}"/>
              </a:ext>
            </a:extLst>
          </p:cNvPr>
          <p:cNvSpPr>
            <a:spLocks noGrp="1"/>
          </p:cNvSpPr>
          <p:nvPr>
            <p:ph type="sldNum" sz="quarter" idx="4"/>
          </p:nvPr>
        </p:nvSpPr>
        <p:spPr/>
        <p:txBody>
          <a:bodyPr/>
          <a:lstStyle/>
          <a:p>
            <a:fld id="{4FAB73BC-B049-4115-A692-8D63A059BFB8}" type="slidenum">
              <a:rPr lang="en-US" smtClean="0"/>
              <a:pPr/>
              <a:t>37</a:t>
            </a:fld>
            <a:endParaRPr lang="en-US" dirty="0"/>
          </a:p>
        </p:txBody>
      </p:sp>
      <p:sp>
        <p:nvSpPr>
          <p:cNvPr id="18" name="Text Placeholder 119">
            <a:extLst>
              <a:ext uri="{FF2B5EF4-FFF2-40B4-BE49-F238E27FC236}">
                <a16:creationId xmlns:a16="http://schemas.microsoft.com/office/drawing/2014/main" id="{9D4500AD-59A8-6791-050A-E9CC915CDD5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C6B48E5A-2C07-D381-2C1D-2406AB11E11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27F8E4F4-D389-0C4E-6018-AB3DD4F0877C}"/>
              </a:ext>
            </a:extLst>
          </p:cNvPr>
          <p:cNvSpPr txBox="1">
            <a:spLocks noGrp="1"/>
          </p:cNvSpPr>
          <p:nvPr>
            <p:ph sz="quarter" idx="13"/>
          </p:nvPr>
        </p:nvSpPr>
        <p:spPr>
          <a:xfrm>
            <a:off x="152400" y="1245960"/>
            <a:ext cx="11689874" cy="1214500"/>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sz="1800" dirty="0">
                <a:effectLst/>
                <a:latin typeface="Nikosh" panose="02000000000000000000" pitchFamily="2" charset="0"/>
                <a:ea typeface="Calibri" panose="020F0502020204030204" pitchFamily="34" charset="0"/>
                <a:cs typeface="Nikosh" panose="02000000000000000000" pitchFamily="2" charset="0"/>
              </a:rPr>
              <a:t>Processing Plan </a:t>
            </a:r>
            <a:r>
              <a:rPr lang="en-US" sz="1800" dirty="0" err="1">
                <a:effectLst/>
                <a:latin typeface="Nikosh" panose="02000000000000000000" pitchFamily="2" charset="0"/>
                <a:ea typeface="Calibri" panose="020F0502020204030204" pitchFamily="34" charset="0"/>
                <a:cs typeface="Nikosh" panose="02000000000000000000" pitchFamily="2" charset="0"/>
              </a:rPr>
              <a:t>এর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সকল</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ডাটা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ইনপুট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রিপোর্ট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পাওয়া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যাবে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যেটা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পরবর্তীতে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টেন্ডার</a:t>
            </a:r>
            <a:r>
              <a:rPr lang="en-US" sz="1800" dirty="0">
                <a:effectLst/>
                <a:latin typeface="Nikosh" panose="02000000000000000000" pitchFamily="2" charset="0"/>
                <a:ea typeface="Calibri" panose="020F0502020204030204" pitchFamily="34" charset="0"/>
                <a:cs typeface="Nikosh" panose="02000000000000000000" pitchFamily="2" charset="0"/>
              </a:rPr>
              <a:t> Approval </a:t>
            </a:r>
            <a:r>
              <a:rPr lang="en-US" sz="1800" dirty="0" err="1">
                <a:effectLst/>
                <a:latin typeface="Nikosh" panose="02000000000000000000" pitchFamily="2" charset="0"/>
                <a:ea typeface="Calibri" panose="020F0502020204030204" pitchFamily="34" charset="0"/>
                <a:cs typeface="Nikosh" panose="02000000000000000000" pitchFamily="2" charset="0"/>
              </a:rPr>
              <a:t>এর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সময়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নথিপত্রের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সাথে</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হবে</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মেনু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থেকে</a:t>
            </a:r>
            <a:r>
              <a:rPr lang="en-US" sz="1800" dirty="0">
                <a:effectLst/>
                <a:latin typeface="Nikosh" panose="02000000000000000000" pitchFamily="2" charset="0"/>
                <a:ea typeface="Calibri" panose="020F0502020204030204" pitchFamily="34" charset="0"/>
                <a:cs typeface="Nikosh" panose="02000000000000000000" pitchFamily="2" charset="0"/>
              </a:rPr>
              <a:t> View Tenders </a:t>
            </a:r>
            <a:r>
              <a:rPr lang="en-US" sz="18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Tender Processing Plan Summary Report </a:t>
            </a:r>
            <a:r>
              <a:rPr lang="en-US" sz="18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dirty="0">
                <a:effectLst/>
                <a:latin typeface="Nikosh" panose="02000000000000000000" pitchFamily="2" charset="0"/>
                <a:ea typeface="Calibri" panose="020F0502020204030204" pitchFamily="34" charset="0"/>
                <a:cs typeface="Nikosh" panose="02000000000000000000" pitchFamily="2" charset="0"/>
              </a:rPr>
              <a:t> এ </a:t>
            </a:r>
            <a:r>
              <a:rPr lang="en-US" sz="18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হবে।এখানে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লিংক</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করা</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url</a:t>
            </a:r>
            <a:r>
              <a:rPr lang="en-US" sz="1800" dirty="0">
                <a:effectLst/>
                <a:latin typeface="Nikosh" panose="02000000000000000000" pitchFamily="2" charset="0"/>
                <a:ea typeface="Calibri" panose="020F0502020204030204" pitchFamily="34" charset="0"/>
                <a:cs typeface="Nikosh" panose="02000000000000000000" pitchFamily="2" charset="0"/>
              </a:rPr>
              <a:t> এ </a:t>
            </a:r>
            <a:r>
              <a:rPr lang="en-US" sz="18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রিপোর্ট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টি</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হহে</a:t>
            </a:r>
            <a:r>
              <a:rPr lang="en-US" sz="1800" dirty="0">
                <a:effectLst/>
                <a:latin typeface="Nikosh" panose="02000000000000000000" pitchFamily="2" charset="0"/>
                <a:ea typeface="Calibri" panose="020F0502020204030204" pitchFamily="34" charset="0"/>
                <a:cs typeface="Nikosh" panose="02000000000000000000" pitchFamily="2" charset="0"/>
              </a:rPr>
              <a:t> </a:t>
            </a:r>
            <a:r>
              <a:rPr lang="en-US" sz="1800" dirty="0" err="1">
                <a:effectLst/>
                <a:latin typeface="Nikosh" panose="02000000000000000000" pitchFamily="2" charset="0"/>
                <a:ea typeface="Calibri" panose="020F0502020204030204" pitchFamily="34" charset="0"/>
                <a:cs typeface="Nikosh" panose="02000000000000000000" pitchFamily="2" charset="0"/>
              </a:rPr>
              <a:t>যাবে</a:t>
            </a:r>
            <a:r>
              <a:rPr lang="en-US" sz="1800" dirty="0">
                <a:effectLst/>
                <a:latin typeface="Nikosh" panose="02000000000000000000" pitchFamily="2" charset="0"/>
                <a:ea typeface="Calibri" panose="020F0502020204030204" pitchFamily="34" charset="0"/>
                <a:cs typeface="Nikosh" panose="02000000000000000000" pitchFamily="2" charset="0"/>
              </a:rPr>
              <a:t>।</a:t>
            </a:r>
            <a:endParaRPr lang="en-US" sz="1800" kern="100" dirty="0">
              <a:effectLst/>
              <a:latin typeface="Nikosh" panose="02000000000000000000" pitchFamily="2" charset="0"/>
              <a:ea typeface="Calibri" panose="020F0502020204030204" pitchFamily="34" charset="0"/>
              <a:cs typeface="Nikosh" panose="02000000000000000000" pitchFamily="2" charset="0"/>
            </a:endParaRPr>
          </a:p>
        </p:txBody>
      </p:sp>
      <p:pic>
        <p:nvPicPr>
          <p:cNvPr id="6" name="Picture 5">
            <a:extLst>
              <a:ext uri="{FF2B5EF4-FFF2-40B4-BE49-F238E27FC236}">
                <a16:creationId xmlns:a16="http://schemas.microsoft.com/office/drawing/2014/main" id="{A4B01009-DCD3-6075-D543-17FAC83143C1}"/>
              </a:ext>
            </a:extLst>
          </p:cNvPr>
          <p:cNvPicPr>
            <a:picLocks noChangeAspect="1"/>
          </p:cNvPicPr>
          <p:nvPr/>
        </p:nvPicPr>
        <p:blipFill>
          <a:blip r:embed="rId4"/>
          <a:stretch>
            <a:fillRect/>
          </a:stretch>
        </p:blipFill>
        <p:spPr>
          <a:xfrm>
            <a:off x="0" y="2592644"/>
            <a:ext cx="12192000" cy="5493451"/>
          </a:xfrm>
          <a:prstGeom prst="rect">
            <a:avLst/>
          </a:prstGeom>
        </p:spPr>
      </p:pic>
    </p:spTree>
    <p:extLst>
      <p:ext uri="{BB962C8B-B14F-4D97-AF65-F5344CB8AC3E}">
        <p14:creationId xmlns:p14="http://schemas.microsoft.com/office/powerpoint/2010/main" val="2603123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0A703-045D-D912-C542-3601336BFF26}"/>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F8817F7-F643-3964-7B81-1FBB31D6CAF7}"/>
              </a:ext>
            </a:extLst>
          </p:cNvPr>
          <p:cNvSpPr>
            <a:spLocks noGrp="1"/>
          </p:cNvSpPr>
          <p:nvPr>
            <p:ph type="title"/>
          </p:nvPr>
        </p:nvSpPr>
        <p:spPr>
          <a:xfrm>
            <a:off x="0" y="590938"/>
            <a:ext cx="12192000" cy="780662"/>
          </a:xfrm>
        </p:spPr>
        <p:txBody>
          <a:bodyPr>
            <a:normAutofit/>
          </a:bodyPr>
          <a:lstStyle/>
          <a:p>
            <a:pPr marL="0" marR="0" indent="457200" algn="ctr">
              <a:lnSpc>
                <a:spcPct val="107000"/>
              </a:lnSpc>
              <a:spcAft>
                <a:spcPts val="800"/>
              </a:spcAft>
            </a:pPr>
            <a:r>
              <a:rPr lang="en-US" sz="2000" b="1"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ড্যাশবোর্ড</a:t>
            </a:r>
            <a:r>
              <a:rPr lang="en-US" sz="2000" b="1" kern="100" dirty="0">
                <a:effectLst/>
                <a:latin typeface="Nikosh" panose="02000000000000000000" pitchFamily="2" charset="0"/>
                <a:ea typeface="Calibri" panose="020F0502020204030204" pitchFamily="34" charset="0"/>
                <a:cs typeface="Nikosh" panose="02000000000000000000" pitchFamily="2" charset="0"/>
              </a:rPr>
              <a:t> এ Project Approval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Action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থেকে</a:t>
            </a:r>
            <a:r>
              <a:rPr lang="en-US" sz="2000" b="1" kern="100" dirty="0">
                <a:effectLst/>
                <a:latin typeface="Nikosh" panose="02000000000000000000" pitchFamily="2" charset="0"/>
                <a:ea typeface="Calibri" panose="020F0502020204030204" pitchFamily="34" charset="0"/>
                <a:cs typeface="Nikosh" panose="02000000000000000000" pitchFamily="2" charset="0"/>
              </a:rPr>
              <a:t> Revise Package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টিপিপি</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রিভাইস</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000" b="1" kern="100" dirty="0">
                <a:effectLst/>
                <a:latin typeface="Nikosh" panose="02000000000000000000" pitchFamily="2" charset="0"/>
                <a:ea typeface="Calibri" panose="020F0502020204030204" pitchFamily="34" charset="0"/>
                <a:cs typeface="Nikosh" panose="02000000000000000000" pitchFamily="2" charset="0"/>
              </a:rPr>
              <a:t>।</a:t>
            </a:r>
            <a:endParaRPr lang="en-US" sz="20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EB9AC13C-F219-099F-C71C-E1182CF3B0BF}"/>
              </a:ext>
            </a:extLst>
          </p:cNvPr>
          <p:cNvSpPr>
            <a:spLocks noGrp="1"/>
          </p:cNvSpPr>
          <p:nvPr>
            <p:ph type="sldNum" sz="quarter" idx="4"/>
          </p:nvPr>
        </p:nvSpPr>
        <p:spPr/>
        <p:txBody>
          <a:bodyPr/>
          <a:lstStyle/>
          <a:p>
            <a:fld id="{4FAB73BC-B049-4115-A692-8D63A059BFB8}" type="slidenum">
              <a:rPr lang="en-US" smtClean="0"/>
              <a:pPr/>
              <a:t>38</a:t>
            </a:fld>
            <a:endParaRPr lang="en-US" dirty="0"/>
          </a:p>
        </p:txBody>
      </p:sp>
      <p:sp>
        <p:nvSpPr>
          <p:cNvPr id="18" name="Text Placeholder 119">
            <a:extLst>
              <a:ext uri="{FF2B5EF4-FFF2-40B4-BE49-F238E27FC236}">
                <a16:creationId xmlns:a16="http://schemas.microsoft.com/office/drawing/2014/main" id="{364981A1-C752-F980-55AA-AA5B2E022BB3}"/>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A5FBB0FA-3C79-AF2D-D6F9-7E44D4EDA7E2}"/>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2433CEA0-3CF6-F2E0-95F3-E1602A76B00E}"/>
              </a:ext>
            </a:extLst>
          </p:cNvPr>
          <p:cNvPicPr>
            <a:picLocks noChangeAspect="1"/>
          </p:cNvPicPr>
          <p:nvPr/>
        </p:nvPicPr>
        <p:blipFill>
          <a:blip r:embed="rId4"/>
          <a:stretch>
            <a:fillRect/>
          </a:stretch>
        </p:blipFill>
        <p:spPr>
          <a:xfrm>
            <a:off x="6220" y="1362269"/>
            <a:ext cx="12192000" cy="5522486"/>
          </a:xfrm>
          <a:prstGeom prst="rect">
            <a:avLst/>
          </a:prstGeom>
        </p:spPr>
      </p:pic>
    </p:spTree>
    <p:extLst>
      <p:ext uri="{BB962C8B-B14F-4D97-AF65-F5344CB8AC3E}">
        <p14:creationId xmlns:p14="http://schemas.microsoft.com/office/powerpoint/2010/main" val="1402251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15D8-7341-35DC-D333-05FD57816A3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5603398-96B5-1828-9B63-7E300D8067FE}"/>
              </a:ext>
            </a:extLst>
          </p:cNvPr>
          <p:cNvSpPr>
            <a:spLocks noGrp="1"/>
          </p:cNvSpPr>
          <p:nvPr>
            <p:ph type="title"/>
          </p:nvPr>
        </p:nvSpPr>
        <p:spPr>
          <a:xfrm>
            <a:off x="0" y="590938"/>
            <a:ext cx="12192000" cy="1186078"/>
          </a:xfrm>
        </p:spPr>
        <p:txBody>
          <a:bodyPr>
            <a:noAutofit/>
          </a:bodyPr>
          <a:lstStyle/>
          <a:p>
            <a:pPr marL="0" marR="0" algn="ctr">
              <a:lnSpc>
                <a:spcPct val="107000"/>
              </a:lnSpc>
              <a:spcAft>
                <a:spcPts val="800"/>
              </a:spcAft>
            </a:pPr>
            <a:r>
              <a:rPr lang="en-US" sz="2000" b="1" kern="100" dirty="0">
                <a:effectLst/>
                <a:latin typeface="Nikosh" panose="02000000000000000000" pitchFamily="2" charset="0"/>
                <a:ea typeface="Calibri" panose="020F0502020204030204" pitchFamily="34" charset="0"/>
                <a:cs typeface="Nikosh" panose="02000000000000000000" pitchFamily="2" charset="0"/>
              </a:rPr>
              <a:t>২.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2000" b="1" kern="100" dirty="0">
                <a:effectLst/>
                <a:latin typeface="Nikosh" panose="02000000000000000000" pitchFamily="2" charset="0"/>
                <a:ea typeface="Calibri" panose="020F0502020204030204" pitchFamily="34" charset="0"/>
                <a:cs typeface="Nikosh" panose="02000000000000000000" pitchFamily="2" charset="0"/>
              </a:rPr>
              <a:t> Merge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Splite</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দুই</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ধরনের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কাজ</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বাবস্থা</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রয়েছে</a:t>
            </a:r>
            <a:r>
              <a:rPr lang="en-US" sz="2000" b="1" kern="100" dirty="0">
                <a:effectLst/>
                <a:latin typeface="Nikosh" panose="02000000000000000000" pitchFamily="2" charset="0"/>
                <a:ea typeface="Calibri" panose="020F0502020204030204" pitchFamily="34" charset="0"/>
                <a:cs typeface="Nikosh" panose="02000000000000000000" pitchFamily="2" charset="0"/>
              </a:rPr>
              <a:t>। Merge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যে</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যে</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গুলো</a:t>
            </a:r>
            <a:r>
              <a:rPr lang="en-US" sz="2000" b="1" kern="100" dirty="0">
                <a:effectLst/>
                <a:latin typeface="Nikosh" panose="02000000000000000000" pitchFamily="2" charset="0"/>
                <a:ea typeface="Calibri" panose="020F0502020204030204" pitchFamily="34" charset="0"/>
                <a:cs typeface="Nikosh" panose="02000000000000000000" pitchFamily="2" charset="0"/>
              </a:rPr>
              <a:t> Merge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সেগুলো</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সিলেক্ট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000" b="1" kern="100" dirty="0">
                <a:effectLst/>
                <a:latin typeface="Nikosh" panose="02000000000000000000" pitchFamily="2" charset="0"/>
                <a:ea typeface="Calibri" panose="020F0502020204030204" pitchFamily="34" charset="0"/>
                <a:cs typeface="Nikosh" panose="02000000000000000000" pitchFamily="2" charset="0"/>
              </a:rPr>
              <a:t> Merge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000" b="1" kern="100" dirty="0">
                <a:effectLst/>
                <a:latin typeface="Nikosh" panose="02000000000000000000" pitchFamily="2" charset="0"/>
                <a:ea typeface="Calibri" panose="020F0502020204030204" pitchFamily="34" charset="0"/>
                <a:cs typeface="Nikosh" panose="02000000000000000000" pitchFamily="2" charset="0"/>
              </a:rPr>
              <a:t>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2000" b="1" kern="100" dirty="0">
                <a:effectLst/>
                <a:latin typeface="Nikosh" panose="02000000000000000000" pitchFamily="2" charset="0"/>
                <a:ea typeface="Calibri" panose="020F0502020204030204" pitchFamily="34" charset="0"/>
                <a:cs typeface="Nikosh" panose="02000000000000000000" pitchFamily="2" charset="0"/>
              </a:rPr>
              <a:t> window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সেখানে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বিস্তারিত</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পাকেইজ</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2000" b="1" kern="100" dirty="0">
                <a:effectLst/>
                <a:latin typeface="Nikosh" panose="02000000000000000000" pitchFamily="2" charset="0"/>
                <a:ea typeface="Calibri" panose="020F0502020204030204" pitchFamily="34" charset="0"/>
                <a:cs typeface="Nikosh" panose="02000000000000000000" pitchFamily="2" charset="0"/>
              </a:rPr>
              <a:t> এ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2000" b="1" kern="100" dirty="0">
                <a:effectLst/>
                <a:latin typeface="Nikosh" panose="02000000000000000000" pitchFamily="2" charset="0"/>
                <a:ea typeface="Calibri" panose="020F0502020204030204" pitchFamily="34" charset="0"/>
                <a:cs typeface="Nikosh" panose="02000000000000000000" pitchFamily="2" charset="0"/>
              </a:rPr>
              <a:t> Revise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বিস্তারিত</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তথ্য</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দিলে</a:t>
            </a:r>
            <a:r>
              <a:rPr lang="en-US" sz="2000" b="1" kern="100" dirty="0">
                <a:effectLst/>
                <a:latin typeface="Nikosh" panose="02000000000000000000" pitchFamily="2" charset="0"/>
                <a:ea typeface="Calibri" panose="020F0502020204030204" pitchFamily="34" charset="0"/>
                <a:cs typeface="Nikosh" panose="02000000000000000000" pitchFamily="2" charset="0"/>
              </a:rPr>
              <a:t> Revise Package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000" b="1" kern="100" dirty="0">
                <a:effectLst/>
                <a:latin typeface="Nikosh" panose="02000000000000000000" pitchFamily="2" charset="0"/>
                <a:ea typeface="Calibri" panose="020F0502020204030204" pitchFamily="34" charset="0"/>
                <a:cs typeface="Nikosh" panose="02000000000000000000" pitchFamily="2" charset="0"/>
              </a:rPr>
              <a:t> </a:t>
            </a:r>
            <a:r>
              <a:rPr lang="en-US" sz="2000" b="1" kern="100" dirty="0" err="1">
                <a:effectLst/>
                <a:latin typeface="Nikosh" panose="02000000000000000000" pitchFamily="2" charset="0"/>
                <a:ea typeface="Calibri" panose="020F0502020204030204" pitchFamily="34" charset="0"/>
                <a:cs typeface="Nikosh" panose="02000000000000000000" pitchFamily="2" charset="0"/>
              </a:rPr>
              <a:t>যাবে</a:t>
            </a:r>
            <a:r>
              <a:rPr lang="en-US" sz="2000" b="1" kern="100" dirty="0">
                <a:effectLst/>
                <a:latin typeface="Nikosh" panose="02000000000000000000" pitchFamily="2" charset="0"/>
                <a:ea typeface="Calibri" panose="020F0502020204030204" pitchFamily="34" charset="0"/>
                <a:cs typeface="Nikosh" panose="02000000000000000000" pitchFamily="2" charset="0"/>
              </a:rPr>
              <a:t>।</a:t>
            </a:r>
            <a:endParaRPr lang="en-US" sz="2000" kern="100" dirty="0">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08A80B1F-C0D7-03AA-3947-96DD2CB107F4}"/>
              </a:ext>
            </a:extLst>
          </p:cNvPr>
          <p:cNvSpPr>
            <a:spLocks noGrp="1"/>
          </p:cNvSpPr>
          <p:nvPr>
            <p:ph type="sldNum" sz="quarter" idx="4"/>
          </p:nvPr>
        </p:nvSpPr>
        <p:spPr/>
        <p:txBody>
          <a:bodyPr/>
          <a:lstStyle/>
          <a:p>
            <a:fld id="{4FAB73BC-B049-4115-A692-8D63A059BFB8}" type="slidenum">
              <a:rPr lang="en-US" smtClean="0"/>
              <a:pPr/>
              <a:t>39</a:t>
            </a:fld>
            <a:endParaRPr lang="en-US" dirty="0"/>
          </a:p>
        </p:txBody>
      </p:sp>
      <p:sp>
        <p:nvSpPr>
          <p:cNvPr id="18" name="Text Placeholder 119">
            <a:extLst>
              <a:ext uri="{FF2B5EF4-FFF2-40B4-BE49-F238E27FC236}">
                <a16:creationId xmlns:a16="http://schemas.microsoft.com/office/drawing/2014/main" id="{43674C3F-B66F-1F6F-09E2-01F38FAF3422}"/>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DFF8C338-257E-F4D7-4E8A-A48A205ADAC4}"/>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A598463E-17BC-24C7-EF9F-60A4ACF7D636}"/>
              </a:ext>
            </a:extLst>
          </p:cNvPr>
          <p:cNvPicPr>
            <a:picLocks noChangeAspect="1"/>
          </p:cNvPicPr>
          <p:nvPr/>
        </p:nvPicPr>
        <p:blipFill>
          <a:blip r:embed="rId4"/>
          <a:stretch>
            <a:fillRect/>
          </a:stretch>
        </p:blipFill>
        <p:spPr>
          <a:xfrm>
            <a:off x="24882" y="2209800"/>
            <a:ext cx="12192000" cy="5624610"/>
          </a:xfrm>
          <a:prstGeom prst="rect">
            <a:avLst/>
          </a:prstGeom>
        </p:spPr>
      </p:pic>
    </p:spTree>
    <p:extLst>
      <p:ext uri="{BB962C8B-B14F-4D97-AF65-F5344CB8AC3E}">
        <p14:creationId xmlns:p14="http://schemas.microsoft.com/office/powerpoint/2010/main" val="336455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6BF95-10E4-8738-F362-70E2F9FC6D88}"/>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DA58CBD-B6EC-ACF1-099E-14B17AF5033B}"/>
              </a:ext>
            </a:extLst>
          </p:cNvPr>
          <p:cNvSpPr>
            <a:spLocks noGrp="1"/>
          </p:cNvSpPr>
          <p:nvPr>
            <p:ph type="title"/>
          </p:nvPr>
        </p:nvSpPr>
        <p:spPr>
          <a:xfrm>
            <a:off x="0" y="590939"/>
            <a:ext cx="12192000" cy="521282"/>
          </a:xfrm>
        </p:spPr>
        <p:txBody>
          <a:bodyPr>
            <a:normAutofit/>
          </a:bodyPr>
          <a:lstStyle/>
          <a:p>
            <a:pPr algn="ct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Tender Information Upload</a:t>
            </a:r>
            <a:endParaRPr lang="en-US" sz="2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7BAF10ED-DB71-C8DA-E79E-08171A2300E9}"/>
              </a:ext>
            </a:extLst>
          </p:cNvPr>
          <p:cNvSpPr>
            <a:spLocks noGrp="1"/>
          </p:cNvSpPr>
          <p:nvPr>
            <p:ph type="sldNum" sz="quarter" idx="4"/>
          </p:nvPr>
        </p:nvSpPr>
        <p:spPr/>
        <p:txBody>
          <a:bodyPr/>
          <a:lstStyle/>
          <a:p>
            <a:fld id="{4FAB73BC-B049-4115-A692-8D63A059BFB8}" type="slidenum">
              <a:rPr lang="en-US" smtClean="0"/>
              <a:pPr/>
              <a:t>4</a:t>
            </a:fld>
            <a:endParaRPr lang="en-US" dirty="0"/>
          </a:p>
        </p:txBody>
      </p:sp>
      <p:sp>
        <p:nvSpPr>
          <p:cNvPr id="18" name="Text Placeholder 119">
            <a:extLst>
              <a:ext uri="{FF2B5EF4-FFF2-40B4-BE49-F238E27FC236}">
                <a16:creationId xmlns:a16="http://schemas.microsoft.com/office/drawing/2014/main" id="{92A57399-68C3-5304-FA1B-C881E74B88D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C5BD54F9-6BBA-8879-9A1D-704CBE258DE2}"/>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AFC6A648-77DC-FC44-EECA-60ED1D8F8657}"/>
              </a:ext>
            </a:extLst>
          </p:cNvPr>
          <p:cNvSpPr txBox="1">
            <a:spLocks noGrp="1"/>
          </p:cNvSpPr>
          <p:nvPr>
            <p:ph sz="quarter" idx="13"/>
          </p:nvPr>
        </p:nvSpPr>
        <p:spPr>
          <a:xfrm>
            <a:off x="228601" y="1276653"/>
            <a:ext cx="11689874" cy="3232295"/>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sz="2400" kern="100" dirty="0">
                <a:effectLst/>
                <a:latin typeface="Nikosh" panose="02000000000000000000" pitchFamily="2" charset="0"/>
                <a:ea typeface="Calibri" panose="020F0502020204030204" pitchFamily="34" charset="0"/>
                <a:cs typeface="Nikosh" panose="02000000000000000000" pitchFamily="2" charset="0"/>
              </a:rPr>
              <a:t>e-</a:t>
            </a:r>
            <a:r>
              <a:rPr lang="en-US" sz="2400" kern="100" dirty="0" err="1">
                <a:effectLst/>
                <a:latin typeface="Nikosh" panose="02000000000000000000" pitchFamily="2" charset="0"/>
                <a:ea typeface="Calibri" panose="020F0502020204030204" pitchFamily="34" charset="0"/>
                <a:cs typeface="Nikosh" panose="02000000000000000000" pitchFamily="2" charset="0"/>
              </a:rPr>
              <a:t>Gp</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তে</a:t>
            </a:r>
            <a:r>
              <a:rPr lang="en-US" sz="2400" kern="100" dirty="0">
                <a:effectLst/>
                <a:latin typeface="Nikosh" panose="02000000000000000000" pitchFamily="2" charset="0"/>
                <a:ea typeface="Calibri" panose="020F0502020204030204" pitchFamily="34" charset="0"/>
                <a:cs typeface="Nikosh" panose="02000000000000000000" pitchFamily="2" charset="0"/>
              </a:rPr>
              <a:t> Tender Award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হওয়ার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সেই</a:t>
            </a:r>
            <a:r>
              <a:rPr lang="en-US" sz="2400" kern="100" dirty="0">
                <a:effectLst/>
                <a:latin typeface="Nikosh" panose="02000000000000000000" pitchFamily="2" charset="0"/>
                <a:ea typeface="Calibri" panose="020F0502020204030204" pitchFamily="34" charset="0"/>
                <a:cs typeface="Nikosh" panose="02000000000000000000" pitchFamily="2" charset="0"/>
              </a:rPr>
              <a:t> Tender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টিকে</a:t>
            </a:r>
            <a:r>
              <a:rPr lang="en-US" sz="2400" b="1" kern="100" dirty="0">
                <a:effectLst/>
                <a:latin typeface="Nikosh" panose="02000000000000000000" pitchFamily="2" charset="0"/>
                <a:ea typeface="Calibri" panose="020F0502020204030204" pitchFamily="34" charset="0"/>
                <a:cs typeface="Nikosh" panose="02000000000000000000" pitchFamily="2" charset="0"/>
              </a:rPr>
              <a:t> P</a:t>
            </a:r>
            <a:r>
              <a:rPr lang="en-US" sz="2400" kern="100" dirty="0">
                <a:effectLst/>
                <a:latin typeface="Nikosh" panose="02000000000000000000" pitchFamily="2" charset="0"/>
                <a:ea typeface="Calibri" panose="020F0502020204030204" pitchFamily="34" charset="0"/>
                <a:cs typeface="Nikosh" panose="02000000000000000000" pitchFamily="2" charset="0"/>
              </a:rPr>
              <a:t>PMS সফটওয়্যার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400" kern="100" dirty="0">
                <a:effectLst/>
                <a:latin typeface="Nikosh" panose="02000000000000000000" pitchFamily="2" charset="0"/>
                <a:ea typeface="Calibri" panose="020F0502020204030204" pitchFamily="34" charset="0"/>
                <a:cs typeface="Nikosh" panose="02000000000000000000" pitchFamily="2" charset="0"/>
              </a:rPr>
              <a:t> e-</a:t>
            </a:r>
            <a:r>
              <a:rPr lang="en-US" sz="2400" kern="100" dirty="0" err="1">
                <a:effectLst/>
                <a:latin typeface="Nikosh" panose="02000000000000000000" pitchFamily="2" charset="0"/>
                <a:ea typeface="Calibri" panose="020F0502020204030204" pitchFamily="34" charset="0"/>
                <a:cs typeface="Nikosh" panose="02000000000000000000" pitchFamily="2" charset="0"/>
              </a:rPr>
              <a:t>Gp</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2400" kern="100" dirty="0">
                <a:effectLst/>
                <a:latin typeface="Nikosh" panose="02000000000000000000" pitchFamily="2" charset="0"/>
                <a:ea typeface="Calibri" panose="020F0502020204030204" pitchFamily="34" charset="0"/>
                <a:cs typeface="Nikosh" panose="02000000000000000000" pitchFamily="2" charset="0"/>
              </a:rPr>
              <a:t> Tender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সম্পর্কিত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ডাটা</a:t>
            </a:r>
            <a:r>
              <a:rPr lang="en-US" sz="2400" kern="100" dirty="0">
                <a:effectLst/>
                <a:latin typeface="Nikosh" panose="02000000000000000000" pitchFamily="2" charset="0"/>
                <a:ea typeface="Calibri" panose="020F0502020204030204" pitchFamily="34" charset="0"/>
                <a:cs typeface="Nikosh" panose="02000000000000000000" pitchFamily="2" charset="0"/>
              </a:rPr>
              <a:t> PPMS সফটওয়্যার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সংরক্ষণ</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এই</a:t>
            </a:r>
            <a:r>
              <a:rPr lang="en-US" sz="2400" kern="100" dirty="0">
                <a:effectLst/>
                <a:latin typeface="Nikosh" panose="02000000000000000000" pitchFamily="2" charset="0"/>
                <a:ea typeface="Calibri" panose="020F0502020204030204" pitchFamily="34" charset="0"/>
                <a:cs typeface="Nikosh" panose="02000000000000000000" pitchFamily="2" charset="0"/>
              </a:rPr>
              <a:t> Tender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যাবতীয়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অগ্রগতি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ট্র্যাক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প্রথমত</a:t>
            </a:r>
            <a:r>
              <a:rPr lang="en-US" sz="2400" kern="100" dirty="0">
                <a:effectLst/>
                <a:latin typeface="Nikosh" panose="02000000000000000000" pitchFamily="2" charset="0"/>
                <a:ea typeface="Calibri" panose="020F0502020204030204" pitchFamily="34" charset="0"/>
                <a:cs typeface="Nikosh" panose="02000000000000000000" pitchFamily="2" charset="0"/>
              </a:rPr>
              <a:t> Tender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ডাটা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Work Program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তৈরি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পরবর্তিতে</a:t>
            </a:r>
            <a:r>
              <a:rPr lang="en-US" sz="2400" kern="100" dirty="0">
                <a:effectLst/>
                <a:latin typeface="Nikosh" panose="02000000000000000000" pitchFamily="2" charset="0"/>
                <a:ea typeface="Calibri" panose="020F0502020204030204" pitchFamily="34" charset="0"/>
                <a:cs typeface="Nikosh" panose="02000000000000000000" pitchFamily="2" charset="0"/>
              </a:rPr>
              <a:t> Work Program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ধরে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সাথে</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সম্পর্কিত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নথিপত্র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a:t>
            </a:r>
          </a:p>
          <a:p>
            <a:pPr lvl="1" indent="0" algn="just">
              <a:lnSpc>
                <a:spcPct val="150000"/>
              </a:lnSpc>
              <a:buNone/>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356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80994-D814-D6BD-89FA-D40E4185538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55860C-1ACA-9F72-A21B-A37695B0D106}"/>
              </a:ext>
            </a:extLst>
          </p:cNvPr>
          <p:cNvSpPr>
            <a:spLocks noGrp="1"/>
          </p:cNvSpPr>
          <p:nvPr>
            <p:ph type="sldNum" sz="quarter" idx="4"/>
          </p:nvPr>
        </p:nvSpPr>
        <p:spPr/>
        <p:txBody>
          <a:bodyPr/>
          <a:lstStyle/>
          <a:p>
            <a:fld id="{4FAB73BC-B049-4115-A692-8D63A059BFB8}" type="slidenum">
              <a:rPr lang="en-US" smtClean="0"/>
              <a:pPr/>
              <a:t>40</a:t>
            </a:fld>
            <a:endParaRPr lang="en-US" dirty="0"/>
          </a:p>
        </p:txBody>
      </p:sp>
      <p:sp>
        <p:nvSpPr>
          <p:cNvPr id="18" name="Text Placeholder 119">
            <a:extLst>
              <a:ext uri="{FF2B5EF4-FFF2-40B4-BE49-F238E27FC236}">
                <a16:creationId xmlns:a16="http://schemas.microsoft.com/office/drawing/2014/main" id="{030300E0-A40B-EAAF-7D8A-013ADEB23C6B}"/>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6FC079CF-7F64-2451-FA7D-81D6A479A63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59F15D37-E01D-8914-B288-2D2951A40890}"/>
              </a:ext>
            </a:extLst>
          </p:cNvPr>
          <p:cNvPicPr>
            <a:picLocks noChangeAspect="1"/>
          </p:cNvPicPr>
          <p:nvPr/>
        </p:nvPicPr>
        <p:blipFill>
          <a:blip r:embed="rId4"/>
          <a:stretch>
            <a:fillRect/>
          </a:stretch>
        </p:blipFill>
        <p:spPr>
          <a:xfrm>
            <a:off x="0" y="666249"/>
            <a:ext cx="12192000" cy="5525501"/>
          </a:xfrm>
          <a:prstGeom prst="rect">
            <a:avLst/>
          </a:prstGeom>
        </p:spPr>
      </p:pic>
      <p:pic>
        <p:nvPicPr>
          <p:cNvPr id="6" name="Picture 5">
            <a:extLst>
              <a:ext uri="{FF2B5EF4-FFF2-40B4-BE49-F238E27FC236}">
                <a16:creationId xmlns:a16="http://schemas.microsoft.com/office/drawing/2014/main" id="{0366624A-7297-38D0-EE36-B929CDCEFE74}"/>
              </a:ext>
            </a:extLst>
          </p:cNvPr>
          <p:cNvPicPr>
            <a:picLocks noChangeAspect="1"/>
          </p:cNvPicPr>
          <p:nvPr/>
        </p:nvPicPr>
        <p:blipFill>
          <a:blip r:embed="rId4"/>
          <a:stretch>
            <a:fillRect/>
          </a:stretch>
        </p:blipFill>
        <p:spPr>
          <a:xfrm>
            <a:off x="0" y="937235"/>
            <a:ext cx="12192000" cy="5525501"/>
          </a:xfrm>
          <a:prstGeom prst="rect">
            <a:avLst/>
          </a:prstGeom>
        </p:spPr>
      </p:pic>
    </p:spTree>
    <p:extLst>
      <p:ext uri="{BB962C8B-B14F-4D97-AF65-F5344CB8AC3E}">
        <p14:creationId xmlns:p14="http://schemas.microsoft.com/office/powerpoint/2010/main" val="1777526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4039-BBEB-C8F6-F4FB-3157523F24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7C3FA36-DFF8-C152-AAD4-B95C2B771F2E}"/>
              </a:ext>
            </a:extLst>
          </p:cNvPr>
          <p:cNvSpPr>
            <a:spLocks noGrp="1"/>
          </p:cNvSpPr>
          <p:nvPr>
            <p:ph type="sldNum" sz="quarter" idx="4"/>
          </p:nvPr>
        </p:nvSpPr>
        <p:spPr/>
        <p:txBody>
          <a:bodyPr/>
          <a:lstStyle/>
          <a:p>
            <a:fld id="{4FAB73BC-B049-4115-A692-8D63A059BFB8}" type="slidenum">
              <a:rPr lang="en-US" smtClean="0"/>
              <a:pPr/>
              <a:t>41</a:t>
            </a:fld>
            <a:endParaRPr lang="en-US" dirty="0"/>
          </a:p>
        </p:txBody>
      </p:sp>
      <p:sp>
        <p:nvSpPr>
          <p:cNvPr id="18" name="Text Placeholder 119">
            <a:extLst>
              <a:ext uri="{FF2B5EF4-FFF2-40B4-BE49-F238E27FC236}">
                <a16:creationId xmlns:a16="http://schemas.microsoft.com/office/drawing/2014/main" id="{339F7F51-3EA0-FEB3-FEAB-E0D21AA4278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4BE4AD18-BD18-1608-463B-43BBD6380A85}"/>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8F628771-C3E6-4C23-C14E-130EE77C00A9}"/>
              </a:ext>
            </a:extLst>
          </p:cNvPr>
          <p:cNvPicPr>
            <a:picLocks noChangeAspect="1"/>
          </p:cNvPicPr>
          <p:nvPr/>
        </p:nvPicPr>
        <p:blipFill>
          <a:blip r:embed="rId4"/>
          <a:stretch>
            <a:fillRect/>
          </a:stretch>
        </p:blipFill>
        <p:spPr>
          <a:xfrm>
            <a:off x="-4665" y="884801"/>
            <a:ext cx="12192000" cy="5637919"/>
          </a:xfrm>
          <a:prstGeom prst="rect">
            <a:avLst/>
          </a:prstGeom>
        </p:spPr>
      </p:pic>
    </p:spTree>
    <p:extLst>
      <p:ext uri="{BB962C8B-B14F-4D97-AF65-F5344CB8AC3E}">
        <p14:creationId xmlns:p14="http://schemas.microsoft.com/office/powerpoint/2010/main" val="4188934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89194-D34A-5C01-7CB8-6E40F9C736B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11392D-0886-B917-F519-12C114F3E977}"/>
              </a:ext>
            </a:extLst>
          </p:cNvPr>
          <p:cNvSpPr>
            <a:spLocks noGrp="1"/>
          </p:cNvSpPr>
          <p:nvPr>
            <p:ph type="sldNum" sz="quarter" idx="4"/>
          </p:nvPr>
        </p:nvSpPr>
        <p:spPr/>
        <p:txBody>
          <a:bodyPr/>
          <a:lstStyle/>
          <a:p>
            <a:fld id="{4FAB73BC-B049-4115-A692-8D63A059BFB8}" type="slidenum">
              <a:rPr lang="en-US" smtClean="0"/>
              <a:pPr/>
              <a:t>42</a:t>
            </a:fld>
            <a:endParaRPr lang="en-US" dirty="0"/>
          </a:p>
        </p:txBody>
      </p:sp>
      <p:sp>
        <p:nvSpPr>
          <p:cNvPr id="18" name="Text Placeholder 119">
            <a:extLst>
              <a:ext uri="{FF2B5EF4-FFF2-40B4-BE49-F238E27FC236}">
                <a16:creationId xmlns:a16="http://schemas.microsoft.com/office/drawing/2014/main" id="{876958FE-B407-D274-9907-C1EDD265A0E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E0608996-F03A-260B-5CC0-2AC4B713F8A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5" name="Picture 4">
            <a:extLst>
              <a:ext uri="{FF2B5EF4-FFF2-40B4-BE49-F238E27FC236}">
                <a16:creationId xmlns:a16="http://schemas.microsoft.com/office/drawing/2014/main" id="{38851C2E-09CD-2EF2-BC36-B05C06344F1B}"/>
              </a:ext>
            </a:extLst>
          </p:cNvPr>
          <p:cNvPicPr>
            <a:picLocks noChangeAspect="1"/>
          </p:cNvPicPr>
          <p:nvPr/>
        </p:nvPicPr>
        <p:blipFill>
          <a:blip r:embed="rId4"/>
          <a:stretch>
            <a:fillRect/>
          </a:stretch>
        </p:blipFill>
        <p:spPr>
          <a:xfrm>
            <a:off x="0" y="676689"/>
            <a:ext cx="12192000" cy="5504621"/>
          </a:xfrm>
          <a:prstGeom prst="rect">
            <a:avLst/>
          </a:prstGeom>
        </p:spPr>
      </p:pic>
    </p:spTree>
    <p:extLst>
      <p:ext uri="{BB962C8B-B14F-4D97-AF65-F5344CB8AC3E}">
        <p14:creationId xmlns:p14="http://schemas.microsoft.com/office/powerpoint/2010/main" val="3232557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F760-7883-4C50-AF64-6F37E7434384}"/>
              </a:ext>
            </a:extLst>
          </p:cNvPr>
          <p:cNvSpPr>
            <a:spLocks noGrp="1"/>
          </p:cNvSpPr>
          <p:nvPr>
            <p:ph type="title"/>
          </p:nvPr>
        </p:nvSpPr>
        <p:spPr>
          <a:xfrm>
            <a:off x="693420" y="2845683"/>
            <a:ext cx="10805160" cy="2155686"/>
          </a:xfrm>
        </p:spPr>
        <p:txBody>
          <a:bodyPr>
            <a:normAutofit/>
          </a:bodyPr>
          <a:lstStyle/>
          <a:p>
            <a:pPr algn="ctr"/>
            <a:r>
              <a:rPr lang="en-US" sz="9600" dirty="0"/>
              <a:t>Thanks to ALL</a:t>
            </a:r>
          </a:p>
        </p:txBody>
      </p:sp>
      <p:sp>
        <p:nvSpPr>
          <p:cNvPr id="9" name="Slide Number Placeholder 8">
            <a:extLst>
              <a:ext uri="{FF2B5EF4-FFF2-40B4-BE49-F238E27FC236}">
                <a16:creationId xmlns:a16="http://schemas.microsoft.com/office/drawing/2014/main" id="{60BB94D8-7E2A-6B5B-19AB-C993BAEEE848}"/>
              </a:ext>
            </a:extLst>
          </p:cNvPr>
          <p:cNvSpPr>
            <a:spLocks noGrp="1"/>
          </p:cNvSpPr>
          <p:nvPr>
            <p:ph type="sldNum" sz="quarter" idx="4"/>
          </p:nvPr>
        </p:nvSpPr>
        <p:spPr/>
        <p:txBody>
          <a:bodyPr/>
          <a:lstStyle/>
          <a:p>
            <a:fld id="{4FAB73BC-B049-4115-A692-8D63A059BFB8}" type="slidenum">
              <a:rPr lang="en-US" noProof="0" smtClean="0"/>
              <a:pPr/>
              <a:t>43</a:t>
            </a:fld>
            <a:endParaRPr lang="en-US" noProof="0" dirty="0"/>
          </a:p>
        </p:txBody>
      </p:sp>
    </p:spTree>
    <p:extLst>
      <p:ext uri="{BB962C8B-B14F-4D97-AF65-F5344CB8AC3E}">
        <p14:creationId xmlns:p14="http://schemas.microsoft.com/office/powerpoint/2010/main" val="254930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D3276-806F-34E8-7743-EC8B9BE4C91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FA37F38-5F1E-56EF-711E-946775D8F7DA}"/>
              </a:ext>
            </a:extLst>
          </p:cNvPr>
          <p:cNvSpPr>
            <a:spLocks noGrp="1"/>
          </p:cNvSpPr>
          <p:nvPr>
            <p:ph type="title"/>
          </p:nvPr>
        </p:nvSpPr>
        <p:spPr>
          <a:xfrm>
            <a:off x="0" y="590939"/>
            <a:ext cx="12192000" cy="521282"/>
          </a:xfrm>
        </p:spPr>
        <p:txBody>
          <a:bodyPr>
            <a:normAutofit/>
          </a:bodyPr>
          <a:lstStyle/>
          <a:p>
            <a:pPr marL="0" marR="0" algn="ctr">
              <a:lnSpc>
                <a:spcPct val="107000"/>
              </a:lnSpc>
              <a:spcAft>
                <a:spcPts val="800"/>
              </a:spcAft>
            </a:pP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Tender</a:t>
            </a:r>
            <a:r>
              <a:rPr lang="en-US" sz="1800" b="1" kern="100" spc="-35"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spc="-20" dirty="0">
                <a:solidFill>
                  <a:schemeClr val="tx1"/>
                </a:solidFill>
                <a:effectLst/>
                <a:latin typeface="Nikosh" panose="02000000000000000000" pitchFamily="2" charset="0"/>
                <a:ea typeface="Calibri" panose="020F0502020204030204" pitchFamily="34" charset="0"/>
                <a:cs typeface="Nikosh" panose="02000000000000000000" pitchFamily="2" charset="0"/>
              </a:rPr>
              <a:t>Info</a:t>
            </a:r>
            <a:r>
              <a:rPr lang="en-US" sz="1800" b="1" kern="100" spc="-10" dirty="0">
                <a:solidFill>
                  <a:schemeClr val="tx1"/>
                </a:solidFill>
                <a:effectLst/>
                <a:latin typeface="Nikosh" panose="02000000000000000000" pitchFamily="2" charset="0"/>
                <a:ea typeface="Calibri" panose="020F0502020204030204" pitchFamily="34" charset="0"/>
                <a:cs typeface="Nikosh" panose="02000000000000000000" pitchFamily="2" charset="0"/>
              </a:rPr>
              <a:t>rmation Upload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এই</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অংশের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কাজ</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ধাপ</a:t>
            </a:r>
            <a:r>
              <a:rPr lang="en-US" sz="1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1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সমূহ</a:t>
            </a:r>
            <a:endParaRPr lang="en-US" sz="1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85458C66-0F3C-CD7E-F6E8-85470A3E4C2F}"/>
              </a:ext>
            </a:extLst>
          </p:cNvPr>
          <p:cNvSpPr>
            <a:spLocks noGrp="1"/>
          </p:cNvSpPr>
          <p:nvPr>
            <p:ph type="sldNum" sz="quarter" idx="4"/>
          </p:nvPr>
        </p:nvSpPr>
        <p:spPr/>
        <p:txBody>
          <a:bodyPr/>
          <a:lstStyle/>
          <a:p>
            <a:fld id="{4FAB73BC-B049-4115-A692-8D63A059BFB8}" type="slidenum">
              <a:rPr lang="en-US" smtClean="0"/>
              <a:pPr/>
              <a:t>5</a:t>
            </a:fld>
            <a:endParaRPr lang="en-US" dirty="0"/>
          </a:p>
        </p:txBody>
      </p:sp>
      <p:sp>
        <p:nvSpPr>
          <p:cNvPr id="18" name="Text Placeholder 119">
            <a:extLst>
              <a:ext uri="{FF2B5EF4-FFF2-40B4-BE49-F238E27FC236}">
                <a16:creationId xmlns:a16="http://schemas.microsoft.com/office/drawing/2014/main" id="{ED12E18B-E87B-AED9-CBCB-5D131E774C1B}"/>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478D8AF9-2C47-20D0-0198-25AC04C5AA7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AF182930-EF64-1DA2-B657-D258FE7CC8F1}"/>
              </a:ext>
            </a:extLst>
          </p:cNvPr>
          <p:cNvSpPr txBox="1">
            <a:spLocks noGrp="1"/>
          </p:cNvSpPr>
          <p:nvPr>
            <p:ph sz="quarter" idx="13"/>
          </p:nvPr>
        </p:nvSpPr>
        <p:spPr>
          <a:xfrm>
            <a:off x="152401" y="1276653"/>
            <a:ext cx="11887200" cy="5174686"/>
          </a:xfrm>
          <a:prstGeom prst="rect">
            <a:avLst/>
          </a:prstGeom>
        </p:spPr>
        <p:txBody>
          <a:bodyPr vert="horz" wrap="square" lIns="0" tIns="12700" rIns="0" bIns="0" rtlCol="0">
            <a:spAutoFit/>
          </a:bodyPr>
          <a:lstStyle>
            <a:defPPr>
              <a:defRPr kern="0"/>
            </a:defPPr>
          </a:lstStyle>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View Packages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View Packages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Processing Plan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a:t>
            </a:r>
            <a:r>
              <a:rPr lang="en-US" sz="1800" kern="100" dirty="0">
                <a:effectLst/>
                <a:latin typeface="Nikosh" panose="02000000000000000000" pitchFamily="2" charset="0"/>
                <a:ea typeface="Calibri" panose="020F0502020204030204" pitchFamily="34" charset="0"/>
                <a:cs typeface="Nikosh" panose="02000000000000000000" pitchFamily="2" charset="0"/>
              </a:rPr>
              <a:t> NOA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Add/View Tenders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২.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প্রথম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ধাপের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কাজটি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আর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সহজে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বাবস্থা</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রয়েছে</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সেক্ষেত্রে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a:latin typeface="Nikosh" panose="02000000000000000000" pitchFamily="2" charset="0"/>
                <a:ea typeface="Calibri" panose="020F0502020204030204" pitchFamily="34" charset="0"/>
                <a:cs typeface="Nikosh" panose="02000000000000000000" pitchFamily="2" charset="0"/>
              </a:rPr>
              <a:t>Approved</a:t>
            </a:r>
            <a:r>
              <a:rPr lang="en-US" sz="1800" kern="100" dirty="0">
                <a:effectLst/>
                <a:latin typeface="Nikosh" panose="02000000000000000000" pitchFamily="2" charset="0"/>
                <a:ea typeface="Calibri" panose="020F0502020204030204" pitchFamily="34" charset="0"/>
                <a:cs typeface="Nikosh" panose="02000000000000000000" pitchFamily="2" charset="0"/>
              </a:rPr>
              <a:t> Projects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Working Packages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হবে।এখানে</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Processing Plan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ঢুকে</a:t>
            </a:r>
            <a:r>
              <a:rPr lang="en-US" sz="1800" kern="100" dirty="0">
                <a:effectLst/>
                <a:latin typeface="Nikosh" panose="02000000000000000000" pitchFamily="2" charset="0"/>
                <a:ea typeface="Calibri" panose="020F0502020204030204" pitchFamily="34" charset="0"/>
                <a:cs typeface="Nikosh" panose="02000000000000000000" pitchFamily="2" charset="0"/>
              </a:rPr>
              <a:t> NOA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Action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Add/View Tenders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৩. Tender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উপরে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পাশে</a:t>
            </a:r>
            <a:r>
              <a:rPr lang="en-US" sz="1800" kern="100" dirty="0">
                <a:effectLst/>
                <a:latin typeface="Nikosh" panose="02000000000000000000" pitchFamily="2" charset="0"/>
                <a:ea typeface="Calibri" panose="020F0502020204030204" pitchFamily="34" charset="0"/>
                <a:cs typeface="Nikosh" panose="02000000000000000000" pitchFamily="2" charset="0"/>
              </a:rPr>
              <a:t> e-</a:t>
            </a:r>
            <a:r>
              <a:rPr lang="en-US" sz="1800" kern="100" dirty="0" err="1">
                <a:effectLst/>
                <a:latin typeface="Nikosh" panose="02000000000000000000" pitchFamily="2" charset="0"/>
                <a:ea typeface="Calibri" panose="020F0502020204030204" pitchFamily="34" charset="0"/>
                <a:cs typeface="Nikosh" panose="02000000000000000000" pitchFamily="2" charset="0"/>
              </a:rPr>
              <a:t>Gp</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প্লাস</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আইকন</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a:t>
            </a:r>
            <a:r>
              <a:rPr lang="en-US" sz="1800" kern="1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সংযুক্ত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দেখাবে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দেখানো</a:t>
            </a:r>
            <a:r>
              <a:rPr lang="en-US" sz="1800" kern="100" dirty="0">
                <a:effectLst/>
                <a:latin typeface="Nikosh" panose="02000000000000000000" pitchFamily="2" charset="0"/>
                <a:ea typeface="Calibri" panose="020F0502020204030204" pitchFamily="34" charset="0"/>
                <a:cs typeface="Nikosh" panose="02000000000000000000" pitchFamily="2" charset="0"/>
              </a:rPr>
              <a:t> Tender Number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1800" kern="100" dirty="0">
                <a:effectLst/>
                <a:latin typeface="Nikosh" panose="02000000000000000000" pitchFamily="2" charset="0"/>
                <a:ea typeface="Calibri" panose="020F0502020204030204" pitchFamily="34" charset="0"/>
                <a:cs typeface="Nikosh" panose="02000000000000000000" pitchFamily="2" charset="0"/>
              </a:rPr>
              <a:t>৪.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ডানপাশের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উপরে</a:t>
            </a:r>
            <a:r>
              <a:rPr lang="en-US" sz="1800" kern="100" dirty="0">
                <a:effectLst/>
                <a:latin typeface="Nikosh" panose="02000000000000000000" pitchFamily="2" charset="0"/>
                <a:ea typeface="Calibri" panose="020F0502020204030204" pitchFamily="34" charset="0"/>
                <a:cs typeface="Nikosh" panose="02000000000000000000" pitchFamily="2" charset="0"/>
              </a:rPr>
              <a:t> Upload Tender Notice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মাত্রই</a:t>
            </a:r>
            <a:r>
              <a:rPr lang="en-US" sz="1800" kern="100" dirty="0">
                <a:effectLst/>
                <a:latin typeface="Nikosh" panose="02000000000000000000" pitchFamily="2" charset="0"/>
                <a:ea typeface="Calibri" panose="020F0502020204030204" pitchFamily="34" charset="0"/>
                <a:cs typeface="Nikosh" panose="02000000000000000000" pitchFamily="2" charset="0"/>
              </a:rPr>
              <a:t> e-</a:t>
            </a:r>
            <a:r>
              <a:rPr lang="en-US" sz="1800" kern="100" dirty="0" err="1">
                <a:effectLst/>
                <a:latin typeface="Nikosh" panose="02000000000000000000" pitchFamily="2" charset="0"/>
                <a:ea typeface="Calibri" panose="020F0502020204030204" pitchFamily="34" charset="0"/>
                <a:cs typeface="Nikosh" panose="02000000000000000000" pitchFamily="2" charset="0"/>
              </a:rPr>
              <a:t>Gp</a:t>
            </a:r>
            <a:r>
              <a:rPr lang="en-US" sz="1800" kern="100" dirty="0">
                <a:effectLst/>
                <a:latin typeface="Nikosh" panose="02000000000000000000" pitchFamily="2" charset="0"/>
                <a:ea typeface="Calibri" panose="020F0502020204030204" pitchFamily="34" charset="0"/>
                <a:cs typeface="Nikosh" panose="02000000000000000000" pitchFamily="2" charset="0"/>
              </a:rPr>
              <a:t> সফটওয়্যার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kern="100" dirty="0">
                <a:effectLst/>
                <a:latin typeface="Nikosh" panose="02000000000000000000" pitchFamily="2" charset="0"/>
                <a:ea typeface="Calibri" panose="020F0502020204030204" pitchFamily="34" charset="0"/>
                <a:cs typeface="Nikosh" panose="02000000000000000000" pitchFamily="2" charset="0"/>
              </a:rPr>
              <a:t> View IFT/PQ/REOI/RFP Notice Details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নামে</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কীবোর্ড</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ctrl+A</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দুটি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একসাথে</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ছেপে</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হওয়া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ডাঁটাগুলো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কপি</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পূর্বের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PPMS সফটওয়্যার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এসে</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ctrl+V</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চেপে</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ডাঁটাগুলো</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পেস্ট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নিতে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অতপর</a:t>
            </a:r>
            <a:r>
              <a:rPr lang="en-US" sz="1800" kern="100" dirty="0">
                <a:effectLst/>
                <a:latin typeface="Nikosh" panose="02000000000000000000" pitchFamily="2" charset="0"/>
                <a:ea typeface="Calibri" panose="020F0502020204030204" pitchFamily="34" charset="0"/>
                <a:cs typeface="Nikosh" panose="02000000000000000000" pitchFamily="2" charset="0"/>
              </a:rPr>
              <a:t> Zone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1800" kern="100" dirty="0">
                <a:effectLst/>
                <a:latin typeface="Nikosh" panose="02000000000000000000" pitchFamily="2" charset="0"/>
                <a:ea typeface="Calibri" panose="020F0502020204030204" pitchFamily="34" charset="0"/>
                <a:cs typeface="Nikosh" panose="02000000000000000000" pitchFamily="2" charset="0"/>
              </a:rPr>
              <a:t> Contractor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সিলেক্ট</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1800" kern="100" dirty="0">
                <a:effectLst/>
                <a:latin typeface="Nikosh" panose="02000000000000000000" pitchFamily="2" charset="0"/>
                <a:ea typeface="Calibri" panose="020F0502020204030204" pitchFamily="34" charset="0"/>
                <a:cs typeface="Nikosh" panose="02000000000000000000" pitchFamily="2" charset="0"/>
              </a:rPr>
              <a:t> Upload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1800" kern="100" dirty="0">
                <a:effectLst/>
                <a:latin typeface="Nikosh" panose="02000000000000000000" pitchFamily="2" charset="0"/>
                <a:ea typeface="Calibri" panose="020F0502020204030204" pitchFamily="34" charset="0"/>
                <a:cs typeface="Nikosh" panose="02000000000000000000" pitchFamily="2" charset="0"/>
              </a:rPr>
              <a:t> এ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করতে</a:t>
            </a:r>
            <a:r>
              <a:rPr lang="en-US" sz="1800" kern="100" dirty="0">
                <a:effectLst/>
                <a:latin typeface="Nikosh" panose="02000000000000000000" pitchFamily="2" charset="0"/>
                <a:ea typeface="Calibri" panose="020F0502020204030204" pitchFamily="34" charset="0"/>
                <a:cs typeface="Nikosh" panose="02000000000000000000" pitchFamily="2" charset="0"/>
              </a:rPr>
              <a:t> </a:t>
            </a:r>
            <a:r>
              <a:rPr lang="en-US" sz="18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18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86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80204-24BC-E77B-D4DD-8B1EC6AFBE0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BF135C0-E98C-D53B-EC05-A797ACBE75D8}"/>
              </a:ext>
            </a:extLst>
          </p:cNvPr>
          <p:cNvSpPr>
            <a:spLocks noGrp="1"/>
          </p:cNvSpPr>
          <p:nvPr>
            <p:ph type="title"/>
          </p:nvPr>
        </p:nvSpPr>
        <p:spPr>
          <a:xfrm>
            <a:off x="0" y="590939"/>
            <a:ext cx="12192000" cy="521282"/>
          </a:xfrm>
        </p:spPr>
        <p:txBody>
          <a:bodyPr>
            <a:normAutofit/>
          </a:bodyPr>
          <a:lstStyle/>
          <a:p>
            <a:pPr algn="ctr"/>
            <a:r>
              <a:rPr lang="en-US" sz="2400" b="1" kern="100" dirty="0">
                <a:effectLst/>
                <a:latin typeface="Nirmala UI" panose="020B0502040204020203" pitchFamily="34" charset="0"/>
                <a:ea typeface="Calibri" panose="020F0502020204030204" pitchFamily="34" charset="0"/>
                <a:cs typeface="Times New Roman" panose="02020603050405020304" pitchFamily="18" charset="0"/>
              </a:rPr>
              <a:t>Work Program</a:t>
            </a:r>
            <a:endParaRPr lang="en-US" sz="27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3F7D06B1-2597-B27F-23B1-FDDB58771C75}"/>
              </a:ext>
            </a:extLst>
          </p:cNvPr>
          <p:cNvSpPr>
            <a:spLocks noGrp="1"/>
          </p:cNvSpPr>
          <p:nvPr>
            <p:ph type="sldNum" sz="quarter" idx="4"/>
          </p:nvPr>
        </p:nvSpPr>
        <p:spPr/>
        <p:txBody>
          <a:bodyPr/>
          <a:lstStyle/>
          <a:p>
            <a:fld id="{4FAB73BC-B049-4115-A692-8D63A059BFB8}" type="slidenum">
              <a:rPr lang="en-US" smtClean="0"/>
              <a:pPr/>
              <a:t>6</a:t>
            </a:fld>
            <a:endParaRPr lang="en-US" dirty="0"/>
          </a:p>
        </p:txBody>
      </p:sp>
      <p:sp>
        <p:nvSpPr>
          <p:cNvPr id="18" name="Text Placeholder 119">
            <a:extLst>
              <a:ext uri="{FF2B5EF4-FFF2-40B4-BE49-F238E27FC236}">
                <a16:creationId xmlns:a16="http://schemas.microsoft.com/office/drawing/2014/main" id="{F860CDF3-7916-2270-0AEA-723EE1978B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9DBA2ED6-DEC3-C976-2BDE-B137E4B086B8}"/>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89BC95BD-1344-41DA-89DC-7A93C41FC39C}"/>
              </a:ext>
            </a:extLst>
          </p:cNvPr>
          <p:cNvSpPr txBox="1">
            <a:spLocks noGrp="1"/>
          </p:cNvSpPr>
          <p:nvPr>
            <p:ph sz="quarter" idx="13"/>
          </p:nvPr>
        </p:nvSpPr>
        <p:spPr>
          <a:xfrm>
            <a:off x="228601" y="1276653"/>
            <a:ext cx="11689874" cy="2736647"/>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sz="2400" dirty="0" err="1">
                <a:effectLst/>
                <a:latin typeface="Nikosh" panose="02000000000000000000" pitchFamily="2" charset="0"/>
                <a:ea typeface="Calibri" panose="020F0502020204030204" pitchFamily="34" charset="0"/>
                <a:cs typeface="Nikosh" panose="02000000000000000000" pitchFamily="2" charset="0"/>
              </a:rPr>
              <a:t>দরপত্র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হওয়ার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কাজ</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সমূহকে</a:t>
            </a:r>
            <a:r>
              <a:rPr lang="en-US" sz="2400" dirty="0">
                <a:effectLst/>
                <a:latin typeface="Nikosh" panose="02000000000000000000" pitchFamily="2" charset="0"/>
                <a:ea typeface="Calibri" panose="020F0502020204030204" pitchFamily="34" charset="0"/>
                <a:cs typeface="Nikosh" panose="02000000000000000000" pitchFamily="2" charset="0"/>
              </a:rPr>
              <a:t> ১৮ </a:t>
            </a:r>
            <a:r>
              <a:rPr lang="en-US" sz="2400" dirty="0" err="1">
                <a:effectLst/>
                <a:latin typeface="Nikosh" panose="02000000000000000000" pitchFamily="2" charset="0"/>
                <a:ea typeface="Calibri" panose="020F0502020204030204" pitchFamily="34" charset="0"/>
                <a:cs typeface="Nikosh" panose="02000000000000000000" pitchFamily="2" charset="0"/>
              </a:rPr>
              <a:t>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প্রধান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ধাপ</a:t>
            </a:r>
            <a:r>
              <a:rPr lang="en-US" sz="2400" dirty="0">
                <a:effectLst/>
                <a:latin typeface="Nikosh" panose="02000000000000000000" pitchFamily="2" charset="0"/>
                <a:ea typeface="Calibri" panose="020F0502020204030204" pitchFamily="34" charset="0"/>
                <a:cs typeface="Nikosh" panose="02000000000000000000" pitchFamily="2" charset="0"/>
              </a:rPr>
              <a:t> এ </a:t>
            </a:r>
            <a:r>
              <a:rPr lang="en-US" sz="2400" dirty="0" err="1">
                <a:effectLst/>
                <a:latin typeface="Nikosh" panose="02000000000000000000" pitchFamily="2" charset="0"/>
                <a:ea typeface="Calibri" panose="020F0502020204030204" pitchFamily="34" charset="0"/>
                <a:cs typeface="Nikosh" panose="02000000000000000000" pitchFamily="2" charset="0"/>
              </a:rPr>
              <a:t>ভাগ</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হয়েছে</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এই</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ধাপ</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সমূহকে</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সামগ্রিক</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ভাবে</a:t>
            </a:r>
            <a:r>
              <a:rPr lang="en-US" sz="2400" dirty="0">
                <a:effectLst/>
                <a:latin typeface="Nikosh" panose="02000000000000000000" pitchFamily="2" charset="0"/>
                <a:ea typeface="Calibri" panose="020F0502020204030204" pitchFamily="34" charset="0"/>
                <a:cs typeface="Nikosh" panose="02000000000000000000" pitchFamily="2" charset="0"/>
              </a:rPr>
              <a:t> Work Program </a:t>
            </a:r>
            <a:r>
              <a:rPr lang="en-US" sz="2400" dirty="0" err="1">
                <a:effectLst/>
                <a:latin typeface="Nikosh" panose="02000000000000000000" pitchFamily="2" charset="0"/>
                <a:ea typeface="Calibri" panose="020F0502020204030204" pitchFamily="34" charset="0"/>
                <a:cs typeface="Nikosh" panose="02000000000000000000" pitchFamily="2" charset="0"/>
              </a:rPr>
              <a:t>বলা</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হয়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এই</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প্রোগ্রাম</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ধাপে</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কত</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দিন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ধার্য</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হবে</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সেটার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একটা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বিন্যাস</a:t>
            </a:r>
            <a:r>
              <a:rPr lang="en-US" sz="24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2400" dirty="0" err="1">
                <a:effectLst/>
                <a:latin typeface="Nikosh" panose="02000000000000000000" pitchFamily="2" charset="0"/>
                <a:ea typeface="Calibri" panose="020F0502020204030204" pitchFamily="34" charset="0"/>
                <a:cs typeface="Nikosh" panose="02000000000000000000" pitchFamily="2" charset="0"/>
              </a:rPr>
              <a:t>দেয়া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আছে</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তারপরেও</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প্লান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তৈরি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চাইলে</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পূর্ব</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বিন্যাস</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বাবস্থা</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রয়েছে</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প্লান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তৈরি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প্লান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অনুযায়ী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অগ্রগতি</a:t>
            </a:r>
            <a:r>
              <a:rPr lang="en-US" sz="2400" dirty="0">
                <a:effectLst/>
                <a:latin typeface="Nikosh" panose="02000000000000000000" pitchFamily="2" charset="0"/>
                <a:ea typeface="Calibri" panose="020F0502020204030204" pitchFamily="34" charset="0"/>
                <a:cs typeface="Nikosh" panose="02000000000000000000" pitchFamily="2" charset="0"/>
              </a:rPr>
              <a:t> সফটওয়্যার এ </a:t>
            </a:r>
            <a:r>
              <a:rPr lang="en-US" sz="2400" dirty="0" err="1">
                <a:effectLst/>
                <a:latin typeface="Nikosh" panose="02000000000000000000" pitchFamily="2" charset="0"/>
                <a:ea typeface="Calibri" panose="020F0502020204030204" pitchFamily="34" charset="0"/>
                <a:cs typeface="Nikosh" panose="02000000000000000000" pitchFamily="2" charset="0"/>
              </a:rPr>
              <a:t>ইনপুট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দেয়া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এবং</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সর্বোপরি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প্লান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অনুযায়ী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কাজের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অগ্রগতি</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গ্রাফিক্যাল</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রিপোর্ট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বের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হয়</a:t>
            </a:r>
            <a:r>
              <a:rPr lang="en-US" sz="2400" dirty="0">
                <a:effectLst/>
                <a:latin typeface="Nikosh" panose="02000000000000000000" pitchFamily="2" charset="0"/>
                <a:ea typeface="Calibri" panose="020F0502020204030204" pitchFamily="34" charset="0"/>
                <a:cs typeface="Nikosh" panose="02000000000000000000" pitchFamily="2" charset="0"/>
              </a:rPr>
              <a: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Tree>
    <p:extLst>
      <p:ext uri="{BB962C8B-B14F-4D97-AF65-F5344CB8AC3E}">
        <p14:creationId xmlns:p14="http://schemas.microsoft.com/office/powerpoint/2010/main" val="303118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FD155-4177-25B7-E540-55E22B8B7392}"/>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4607872-2147-2E29-44E6-3FB10F6F1F5E}"/>
              </a:ext>
            </a:extLst>
          </p:cNvPr>
          <p:cNvSpPr>
            <a:spLocks noGrp="1"/>
          </p:cNvSpPr>
          <p:nvPr>
            <p:ph type="title"/>
          </p:nvPr>
        </p:nvSpPr>
        <p:spPr>
          <a:xfrm>
            <a:off x="0" y="590939"/>
            <a:ext cx="12192000" cy="521282"/>
          </a:xfrm>
        </p:spPr>
        <p:txBody>
          <a:bodyPr>
            <a:normAutofit/>
          </a:bodyPr>
          <a:lstStyle/>
          <a:p>
            <a:pPr marL="0" marR="0" algn="ctr">
              <a:lnSpc>
                <a:spcPct val="107000"/>
              </a:lnSpc>
              <a:spcAft>
                <a:spcPts val="800"/>
              </a:spcAft>
            </a:pP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Work Program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এই</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অংশের</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কাজ</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ধাপ</a:t>
            </a:r>
            <a:r>
              <a:rPr lang="en-US" sz="24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4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সমূহ</a:t>
            </a:r>
            <a:endParaRPr lang="en-US" sz="24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4C30031E-CF4C-D03C-39B2-4CCFDDC676CA}"/>
              </a:ext>
            </a:extLst>
          </p:cNvPr>
          <p:cNvSpPr>
            <a:spLocks noGrp="1"/>
          </p:cNvSpPr>
          <p:nvPr>
            <p:ph type="sldNum" sz="quarter" idx="4"/>
          </p:nvPr>
        </p:nvSpPr>
        <p:spPr/>
        <p:txBody>
          <a:bodyPr/>
          <a:lstStyle/>
          <a:p>
            <a:fld id="{4FAB73BC-B049-4115-A692-8D63A059BFB8}" type="slidenum">
              <a:rPr lang="en-US" smtClean="0"/>
              <a:pPr/>
              <a:t>7</a:t>
            </a:fld>
            <a:endParaRPr lang="en-US" dirty="0"/>
          </a:p>
        </p:txBody>
      </p:sp>
      <p:sp>
        <p:nvSpPr>
          <p:cNvPr id="18" name="Text Placeholder 119">
            <a:extLst>
              <a:ext uri="{FF2B5EF4-FFF2-40B4-BE49-F238E27FC236}">
                <a16:creationId xmlns:a16="http://schemas.microsoft.com/office/drawing/2014/main" id="{E7D113EA-2087-D6E0-0DD3-136638401F7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91814263-8300-E242-8AF8-F10DBBA79D3C}"/>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7E773E1C-693F-FEB7-D3CC-3ED0C68678EA}"/>
              </a:ext>
            </a:extLst>
          </p:cNvPr>
          <p:cNvSpPr txBox="1">
            <a:spLocks noGrp="1"/>
          </p:cNvSpPr>
          <p:nvPr>
            <p:ph sz="quarter" idx="13"/>
          </p:nvPr>
        </p:nvSpPr>
        <p:spPr>
          <a:xfrm>
            <a:off x="152400" y="1763079"/>
            <a:ext cx="11887200" cy="6116098"/>
          </a:xfrm>
          <a:prstGeom prst="rect">
            <a:avLst/>
          </a:prstGeom>
        </p:spPr>
        <p:txBody>
          <a:bodyPr vert="horz" wrap="square" lIns="0" tIns="12700" rIns="0" bIns="0" rtlCol="0">
            <a:spAutoFit/>
          </a:bodyPr>
          <a:lstStyle>
            <a:defPPr>
              <a:defRPr kern="0"/>
            </a:defPPr>
          </a:lstStyle>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বাম</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পাশের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নেভিগেসান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মেনু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থেকে</a:t>
            </a:r>
            <a:r>
              <a:rPr lang="en-US" kern="100" dirty="0">
                <a:effectLst/>
                <a:latin typeface="Nikosh" panose="02000000000000000000" pitchFamily="2" charset="0"/>
                <a:ea typeface="Calibri" panose="020F0502020204030204" pitchFamily="34" charset="0"/>
                <a:cs typeface="Nikosh" panose="02000000000000000000" pitchFamily="2" charset="0"/>
              </a:rPr>
              <a:t> Approved Projects </a:t>
            </a:r>
            <a:r>
              <a:rPr lang="en-US"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ঢুকতে</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হবে</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২. Approved Projects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ভেতর</a:t>
            </a:r>
            <a:r>
              <a:rPr lang="en-US" kern="100" dirty="0">
                <a:effectLst/>
                <a:latin typeface="Nikosh" panose="02000000000000000000" pitchFamily="2" charset="0"/>
                <a:ea typeface="Calibri" panose="020F0502020204030204" pitchFamily="34" charset="0"/>
                <a:cs typeface="Nikosh" panose="02000000000000000000" pitchFamily="2" charset="0"/>
              </a:rPr>
              <a:t> Running Projects </a:t>
            </a:r>
            <a:r>
              <a:rPr lang="en-US"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kern="100" dirty="0">
                <a:effectLst/>
                <a:latin typeface="Nikosh" panose="02000000000000000000" pitchFamily="2" charset="0"/>
                <a:ea typeface="Calibri" panose="020F0502020204030204" pitchFamily="34" charset="0"/>
                <a:cs typeface="Nikosh" panose="02000000000000000000" pitchFamily="2" charset="0"/>
              </a:rPr>
              <a:t> click </a:t>
            </a:r>
            <a:r>
              <a:rPr lang="en-US"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kern="100" dirty="0">
                <a:effectLst/>
                <a:latin typeface="Nikosh" panose="02000000000000000000" pitchFamily="2" charset="0"/>
                <a:ea typeface="Calibri" panose="020F0502020204030204" pitchFamily="34" charset="0"/>
                <a:cs typeface="Nikosh" panose="02000000000000000000" pitchFamily="2" charset="0"/>
              </a:rPr>
              <a:t> Approved </a:t>
            </a:r>
            <a:r>
              <a:rPr lang="en-US"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চলে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আসবে</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৩. </a:t>
            </a:r>
            <a:r>
              <a:rPr lang="en-US" kern="100" dirty="0" err="1">
                <a:effectLst/>
                <a:latin typeface="Nikosh" panose="02000000000000000000" pitchFamily="2" charset="0"/>
                <a:ea typeface="Calibri" panose="020F0502020204030204" pitchFamily="34" charset="0"/>
                <a:cs typeface="Nikosh" panose="02000000000000000000" pitchFamily="2" charset="0"/>
              </a:rPr>
              <a:t>এই</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তালিকার</a:t>
            </a:r>
            <a:r>
              <a:rPr lang="en-US" kern="100" dirty="0">
                <a:effectLst/>
                <a:latin typeface="Nikosh" panose="02000000000000000000" pitchFamily="2" charset="0"/>
                <a:ea typeface="Calibri" panose="020F0502020204030204" pitchFamily="34" charset="0"/>
                <a:cs typeface="Nikosh" panose="02000000000000000000" pitchFamily="2" charset="0"/>
              </a:rPr>
              <a:t> Action </a:t>
            </a:r>
            <a:r>
              <a:rPr lang="en-US" kern="100" dirty="0" err="1">
                <a:effectLst/>
                <a:latin typeface="Nikosh" panose="02000000000000000000" pitchFamily="2" charset="0"/>
                <a:ea typeface="Calibri" panose="020F0502020204030204" pitchFamily="34" charset="0"/>
                <a:cs typeface="Nikosh" panose="02000000000000000000" pitchFamily="2" charset="0"/>
              </a:rPr>
              <a:t>মেনু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থেকে</a:t>
            </a:r>
            <a:r>
              <a:rPr lang="en-US" kern="100" dirty="0">
                <a:effectLst/>
                <a:latin typeface="Nikosh" panose="02000000000000000000" pitchFamily="2" charset="0"/>
                <a:ea typeface="Calibri" panose="020F0502020204030204" pitchFamily="34" charset="0"/>
                <a:cs typeface="Nikosh" panose="02000000000000000000" pitchFamily="2" charset="0"/>
              </a:rPr>
              <a:t> View Packages </a:t>
            </a:r>
            <a:r>
              <a:rPr lang="en-US"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kern="100" dirty="0">
                <a:effectLst/>
                <a:latin typeface="Nikosh" panose="02000000000000000000" pitchFamily="2" charset="0"/>
                <a:ea typeface="Calibri" panose="020F0502020204030204" pitchFamily="34" charset="0"/>
                <a:cs typeface="Nikosh" panose="02000000000000000000" pitchFamily="2" charset="0"/>
              </a:rPr>
              <a:t> click </a:t>
            </a:r>
            <a:r>
              <a:rPr lang="en-US"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প্রোজেক্ট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সকল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পাওয়া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যাবে</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৪. </a:t>
            </a:r>
            <a:r>
              <a:rPr lang="en-US"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তালিকা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থেকে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যে</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সেই</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Action </a:t>
            </a:r>
            <a:r>
              <a:rPr lang="en-US" kern="100" dirty="0" err="1">
                <a:effectLst/>
                <a:latin typeface="Nikosh" panose="02000000000000000000" pitchFamily="2" charset="0"/>
                <a:ea typeface="Calibri" panose="020F0502020204030204" pitchFamily="34" charset="0"/>
                <a:cs typeface="Nikosh" panose="02000000000000000000" pitchFamily="2" charset="0"/>
              </a:rPr>
              <a:t>মেনু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থেকে</a:t>
            </a:r>
            <a:r>
              <a:rPr lang="en-US" kern="100" dirty="0">
                <a:effectLst/>
                <a:latin typeface="Nikosh" panose="02000000000000000000" pitchFamily="2" charset="0"/>
                <a:ea typeface="Calibri" panose="020F0502020204030204" pitchFamily="34" charset="0"/>
                <a:cs typeface="Nikosh" panose="02000000000000000000" pitchFamily="2" charset="0"/>
              </a:rPr>
              <a:t> Processing Plan </a:t>
            </a:r>
            <a:r>
              <a:rPr lang="en-US"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kern="100" dirty="0">
                <a:effectLst/>
                <a:latin typeface="Nikosh" panose="02000000000000000000" pitchFamily="2" charset="0"/>
                <a:ea typeface="Calibri" panose="020F0502020204030204" pitchFamily="34" charset="0"/>
                <a:cs typeface="Nikosh" panose="02000000000000000000" pitchFamily="2" charset="0"/>
              </a:rPr>
              <a:t> click </a:t>
            </a:r>
            <a:r>
              <a:rPr lang="en-US"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প্লান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ইন্টারফেস</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থেকে</a:t>
            </a:r>
            <a:r>
              <a:rPr lang="en-US" kern="100" dirty="0">
                <a:effectLst/>
                <a:latin typeface="Nikosh" panose="02000000000000000000" pitchFamily="2" charset="0"/>
                <a:ea typeface="Calibri" panose="020F0502020204030204" pitchFamily="34" charset="0"/>
                <a:cs typeface="Nikosh" panose="02000000000000000000" pitchFamily="2" charset="0"/>
              </a:rPr>
              <a:t> NOA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Action </a:t>
            </a:r>
            <a:r>
              <a:rPr lang="en-US"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kern="100" dirty="0">
                <a:effectLst/>
                <a:latin typeface="Nikosh" panose="02000000000000000000" pitchFamily="2" charset="0"/>
                <a:ea typeface="Calibri" panose="020F0502020204030204" pitchFamily="34" charset="0"/>
                <a:cs typeface="Nikosh" panose="02000000000000000000" pitchFamily="2" charset="0"/>
              </a:rPr>
              <a:t> Add/View Tenders এ </a:t>
            </a:r>
            <a:r>
              <a:rPr lang="en-US"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kern="100" dirty="0">
                <a:effectLst/>
                <a:latin typeface="Nikosh" panose="02000000000000000000" pitchFamily="2" charset="0"/>
                <a:ea typeface="Calibri" panose="020F0502020204030204" pitchFamily="34" charset="0"/>
                <a:cs typeface="Nikosh" panose="02000000000000000000" pitchFamily="2" charset="0"/>
              </a:rPr>
              <a:t> Tender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হবে।এখানে</a:t>
            </a:r>
            <a:r>
              <a:rPr lang="en-US" kern="100" dirty="0">
                <a:effectLst/>
                <a:latin typeface="Nikosh" panose="02000000000000000000" pitchFamily="2" charset="0"/>
                <a:ea typeface="Calibri" panose="020F0502020204030204" pitchFamily="34" charset="0"/>
                <a:cs typeface="Nikosh" panose="02000000000000000000" pitchFamily="2" charset="0"/>
              </a:rPr>
              <a:t> Tender Progress </a:t>
            </a:r>
            <a:r>
              <a:rPr lang="en-US"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উপরের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ডান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পাশে</a:t>
            </a:r>
            <a:r>
              <a:rPr lang="en-US" kern="100" dirty="0">
                <a:effectLst/>
                <a:latin typeface="Nikosh" panose="02000000000000000000" pitchFamily="2" charset="0"/>
                <a:ea typeface="Calibri" panose="020F0502020204030204" pitchFamily="34" charset="0"/>
                <a:cs typeface="Nikosh" panose="02000000000000000000" pitchFamily="2" charset="0"/>
              </a:rPr>
              <a:t> Add Work Program </a:t>
            </a:r>
            <a:r>
              <a:rPr lang="en-US"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kern="100" dirty="0">
                <a:effectLst/>
                <a:latin typeface="Nikosh" panose="02000000000000000000" pitchFamily="2" charset="0"/>
                <a:ea typeface="Calibri" panose="020F0502020204030204" pitchFamily="34" charset="0"/>
                <a:cs typeface="Nikosh" panose="02000000000000000000" pitchFamily="2" charset="0"/>
              </a:rPr>
              <a:t> এ </a:t>
            </a:r>
            <a:r>
              <a:rPr lang="en-US"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করলেই</a:t>
            </a:r>
            <a:r>
              <a:rPr lang="en-US" kern="100" dirty="0">
                <a:effectLst/>
                <a:latin typeface="Nikosh" panose="02000000000000000000" pitchFamily="2" charset="0"/>
                <a:ea typeface="Calibri" panose="020F0502020204030204" pitchFamily="34" charset="0"/>
                <a:cs typeface="Nikosh" panose="02000000000000000000" pitchFamily="2" charset="0"/>
              </a:rPr>
              <a:t> Work Program </a:t>
            </a:r>
            <a:r>
              <a:rPr lang="en-US" kern="100" dirty="0" err="1">
                <a:effectLst/>
                <a:latin typeface="Nikosh" panose="02000000000000000000" pitchFamily="2" charset="0"/>
                <a:ea typeface="Calibri" panose="020F0502020204030204" pitchFamily="34" charset="0"/>
                <a:cs typeface="Nikosh" panose="02000000000000000000" pitchFamily="2" charset="0"/>
              </a:rPr>
              <a:t>তৈরি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ফর্ম</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হবে</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৫. </a:t>
            </a:r>
            <a:r>
              <a:rPr lang="en-US"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kern="100" dirty="0">
                <a:effectLst/>
                <a:latin typeface="Nikosh" panose="02000000000000000000" pitchFamily="2" charset="0"/>
                <a:ea typeface="Calibri" panose="020F0502020204030204" pitchFamily="34" charset="0"/>
                <a:cs typeface="Nikosh" panose="02000000000000000000" pitchFamily="2" charset="0"/>
              </a:rPr>
              <a:t> Building Type </a:t>
            </a:r>
            <a:r>
              <a:rPr lang="en-US" kern="100" dirty="0" err="1">
                <a:effectLst/>
                <a:latin typeface="Nikosh" panose="02000000000000000000" pitchFamily="2" charset="0"/>
                <a:ea typeface="Calibri" panose="020F0502020204030204" pitchFamily="34" charset="0"/>
                <a:cs typeface="Nikosh" panose="02000000000000000000" pitchFamily="2" charset="0"/>
              </a:rPr>
              <a:t>এবং</a:t>
            </a:r>
            <a:r>
              <a:rPr lang="en-US" kern="100" dirty="0">
                <a:effectLst/>
                <a:latin typeface="Nikosh" panose="02000000000000000000" pitchFamily="2" charset="0"/>
                <a:ea typeface="Calibri" panose="020F0502020204030204" pitchFamily="34" charset="0"/>
                <a:cs typeface="Nikosh" panose="02000000000000000000" pitchFamily="2" charset="0"/>
              </a:rPr>
              <a:t> Project Start Date </a:t>
            </a:r>
            <a:r>
              <a:rPr lang="en-US" kern="100" dirty="0" err="1">
                <a:effectLst/>
                <a:latin typeface="Nikosh" panose="02000000000000000000" pitchFamily="2" charset="0"/>
                <a:ea typeface="Calibri" panose="020F0502020204030204" pitchFamily="34" charset="0"/>
                <a:cs typeface="Nikosh" panose="02000000000000000000" pitchFamily="2" charset="0"/>
              </a:rPr>
              <a:t>দিয়ে</a:t>
            </a:r>
            <a:r>
              <a:rPr lang="en-US" kern="100" dirty="0">
                <a:effectLst/>
                <a:latin typeface="Nikosh" panose="02000000000000000000" pitchFamily="2" charset="0"/>
                <a:ea typeface="Calibri" panose="020F0502020204030204" pitchFamily="34" charset="0"/>
                <a:cs typeface="Nikosh" panose="02000000000000000000" pitchFamily="2" charset="0"/>
              </a:rPr>
              <a:t> Generate Program </a:t>
            </a:r>
            <a:r>
              <a:rPr lang="en-US"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চাপলে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উক্ত</a:t>
            </a:r>
            <a:r>
              <a:rPr lang="en-US" kern="100" dirty="0">
                <a:effectLst/>
                <a:latin typeface="Nikosh" panose="02000000000000000000" pitchFamily="2" charset="0"/>
                <a:ea typeface="Calibri" panose="020F0502020204030204" pitchFamily="34" charset="0"/>
                <a:cs typeface="Nikosh" panose="02000000000000000000" pitchFamily="2" charset="0"/>
              </a:rPr>
              <a:t> Building Type </a:t>
            </a:r>
            <a:r>
              <a:rPr lang="en-US" kern="100" dirty="0" err="1">
                <a:effectLst/>
                <a:latin typeface="Nikosh" panose="02000000000000000000" pitchFamily="2" charset="0"/>
                <a:ea typeface="Calibri" panose="020F0502020204030204" pitchFamily="34" charset="0"/>
                <a:cs typeface="Nikosh" panose="02000000000000000000" pitchFamily="2" charset="0"/>
              </a:rPr>
              <a:t>এর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নির্ধারিত</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বিন্যাস</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দিয়ে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পরিপূর্ণ</a:t>
            </a:r>
            <a:r>
              <a:rPr lang="en-US" kern="100" dirty="0">
                <a:effectLst/>
                <a:latin typeface="Nikosh" panose="02000000000000000000" pitchFamily="2" charset="0"/>
                <a:ea typeface="Calibri" panose="020F0502020204030204" pitchFamily="34" charset="0"/>
                <a:cs typeface="Nikosh" panose="02000000000000000000" pitchFamily="2" charset="0"/>
              </a:rPr>
              <a:t> Program </a:t>
            </a:r>
            <a:r>
              <a:rPr lang="en-US" kern="100" dirty="0" err="1">
                <a:effectLst/>
                <a:latin typeface="Nikosh" panose="02000000000000000000" pitchFamily="2" charset="0"/>
                <a:ea typeface="Calibri" panose="020F0502020204030204" pitchFamily="34" charset="0"/>
                <a:cs typeface="Nikosh" panose="02000000000000000000" pitchFamily="2" charset="0"/>
              </a:rPr>
              <a:t>তৈরি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জাবে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প্রয়োজনমত</a:t>
            </a:r>
            <a:r>
              <a:rPr lang="en-US" kern="100" dirty="0">
                <a:effectLst/>
                <a:latin typeface="Nikosh" panose="02000000000000000000" pitchFamily="2" charset="0"/>
                <a:ea typeface="Calibri" panose="020F0502020204030204" pitchFamily="34" charset="0"/>
                <a:cs typeface="Nikosh" panose="02000000000000000000" pitchFamily="2" charset="0"/>
              </a:rPr>
              <a:t> Program </a:t>
            </a:r>
            <a:r>
              <a:rPr lang="en-US"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a:t>
            </a:r>
            <a:r>
              <a:rPr lang="en-US" kern="100" dirty="0">
                <a:effectLst/>
                <a:latin typeface="Nikosh" panose="02000000000000000000" pitchFamily="2" charset="0"/>
                <a:ea typeface="Calibri" panose="020F0502020204030204" pitchFamily="34" charset="0"/>
                <a:cs typeface="Nikosh" panose="02000000000000000000" pitchFamily="2" charset="0"/>
              </a:rPr>
              <a:t> Final Save </a:t>
            </a:r>
            <a:r>
              <a:rPr lang="en-US"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kern="100" dirty="0">
                <a:effectLst/>
                <a:latin typeface="Nikosh" panose="02000000000000000000" pitchFamily="2" charset="0"/>
                <a:ea typeface="Calibri" panose="020F0502020204030204" pitchFamily="34" charset="0"/>
                <a:cs typeface="Nikosh" panose="02000000000000000000" pitchFamily="2" charset="0"/>
              </a:rPr>
              <a:t> এ </a:t>
            </a:r>
            <a:r>
              <a:rPr lang="en-US" kern="100" dirty="0" err="1">
                <a:effectLst/>
                <a:latin typeface="Nikosh" panose="02000000000000000000" pitchFamily="2" charset="0"/>
                <a:ea typeface="Calibri" panose="020F0502020204030204" pitchFamily="34" charset="0"/>
                <a:cs typeface="Nikosh" panose="02000000000000000000" pitchFamily="2" charset="0"/>
              </a:rPr>
              <a:t>চাপলেই</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প্ল্যানটি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তৈরি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হয়ে</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যাবে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একবার</a:t>
            </a:r>
            <a:r>
              <a:rPr lang="en-US" kern="100" dirty="0">
                <a:effectLst/>
                <a:latin typeface="Nikosh" panose="02000000000000000000" pitchFamily="2" charset="0"/>
                <a:ea typeface="Calibri" panose="020F0502020204030204" pitchFamily="34" charset="0"/>
                <a:cs typeface="Nikosh" panose="02000000000000000000" pitchFamily="2" charset="0"/>
              </a:rPr>
              <a:t>  Final Save </a:t>
            </a:r>
            <a:r>
              <a:rPr lang="en-US" kern="100" dirty="0" err="1">
                <a:effectLst/>
                <a:latin typeface="Nikosh" panose="02000000000000000000" pitchFamily="2" charset="0"/>
                <a:ea typeface="Calibri" panose="020F0502020204030204" pitchFamily="34" charset="0"/>
                <a:cs typeface="Nikosh" panose="02000000000000000000" pitchFamily="2" charset="0"/>
              </a:rPr>
              <a:t>দিলে</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প্লানটিকে</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আর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পরিবর্তন</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যাবে</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না</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kern="100" dirty="0">
                <a:effectLst/>
                <a:latin typeface="Nikosh" panose="02000000000000000000" pitchFamily="2" charset="0"/>
                <a:ea typeface="Calibri" panose="020F0502020204030204" pitchFamily="34" charset="0"/>
                <a:cs typeface="Nikosh" panose="02000000000000000000" pitchFamily="2" charset="0"/>
              </a:rPr>
              <a:t>6.  Progress </a:t>
            </a:r>
            <a:r>
              <a:rPr lang="en-US"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kern="100" dirty="0">
                <a:effectLst/>
                <a:latin typeface="Nikosh" panose="02000000000000000000" pitchFamily="2" charset="0"/>
                <a:ea typeface="Calibri" panose="020F0502020204030204" pitchFamily="34" charset="0"/>
                <a:cs typeface="Nikosh" panose="02000000000000000000" pitchFamily="2" charset="0"/>
              </a:rPr>
              <a:t> এ </a:t>
            </a:r>
            <a:r>
              <a:rPr lang="en-US" kern="100" dirty="0" err="1">
                <a:effectLst/>
                <a:latin typeface="Nikosh" panose="02000000000000000000" pitchFamily="2" charset="0"/>
                <a:ea typeface="Calibri" panose="020F0502020204030204" pitchFamily="34" charset="0"/>
                <a:cs typeface="Nikosh" panose="02000000000000000000" pitchFamily="2" charset="0"/>
              </a:rPr>
              <a:t>ঢুকে</a:t>
            </a:r>
            <a:r>
              <a:rPr lang="en-US" kern="100" dirty="0">
                <a:effectLst/>
                <a:latin typeface="Nikosh" panose="02000000000000000000" pitchFamily="2" charset="0"/>
                <a:ea typeface="Calibri" panose="020F0502020204030204" pitchFamily="34" charset="0"/>
                <a:cs typeface="Nikosh" panose="02000000000000000000" pitchFamily="2" charset="0"/>
              </a:rPr>
              <a:t> Add Progress </a:t>
            </a:r>
            <a:r>
              <a:rPr lang="en-US"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চেপে</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প্রোগ্রেস</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এন্ট্রি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করা</a:t>
            </a:r>
            <a:r>
              <a:rPr lang="en-US" kern="100" dirty="0">
                <a:effectLst/>
                <a:latin typeface="Nikosh" panose="02000000000000000000" pitchFamily="2" charset="0"/>
                <a:ea typeface="Calibri" panose="020F0502020204030204" pitchFamily="34" charset="0"/>
                <a:cs typeface="Nikosh" panose="02000000000000000000" pitchFamily="2" charset="0"/>
              </a:rPr>
              <a:t> </a:t>
            </a:r>
            <a:r>
              <a:rPr lang="en-US" kern="100" dirty="0" err="1">
                <a:effectLst/>
                <a:latin typeface="Nikosh" panose="02000000000000000000" pitchFamily="2" charset="0"/>
                <a:ea typeface="Calibri" panose="020F0502020204030204" pitchFamily="34" charset="0"/>
                <a:cs typeface="Nikosh" panose="02000000000000000000" pitchFamily="2" charset="0"/>
              </a:rPr>
              <a:t>যাবে</a:t>
            </a:r>
            <a:r>
              <a:rPr lang="en-US"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4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1F689-D504-6637-5202-624407B9E35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D358986-C1F8-1D22-22E7-CFE338507FB1}"/>
              </a:ext>
            </a:extLst>
          </p:cNvPr>
          <p:cNvSpPr>
            <a:spLocks noGrp="1"/>
          </p:cNvSpPr>
          <p:nvPr>
            <p:ph type="title"/>
          </p:nvPr>
        </p:nvSpPr>
        <p:spPr>
          <a:xfrm>
            <a:off x="0" y="1676400"/>
            <a:ext cx="12192000" cy="521282"/>
          </a:xfrm>
        </p:spPr>
        <p:txBody>
          <a:bodyPr>
            <a:normAutofit/>
          </a:bodyPr>
          <a:lstStyle/>
          <a:p>
            <a:pPr marL="0" marR="0" algn="ctr">
              <a:lnSpc>
                <a:spcPct val="107000"/>
              </a:lnSpc>
              <a:spcAft>
                <a:spcPts val="800"/>
              </a:spcAft>
            </a:pPr>
            <a:r>
              <a:rPr lang="en-US" sz="2400" b="1" kern="100" dirty="0">
                <a:solidFill>
                  <a:schemeClr val="tx1"/>
                </a:solidFill>
                <a:effectLst/>
                <a:latin typeface="Nirmala UI" panose="020B0502040204020203" pitchFamily="34" charset="0"/>
                <a:ea typeface="Calibri" panose="020F0502020204030204" pitchFamily="34" charset="0"/>
                <a:cs typeface="Times New Roman" panose="02020603050405020304" pitchFamily="18" charset="0"/>
              </a:rPr>
              <a:t>Package Revise</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966C66E-4CEC-3AD1-AC4E-8BAE61FD070C}"/>
              </a:ext>
            </a:extLst>
          </p:cNvPr>
          <p:cNvSpPr>
            <a:spLocks noGrp="1"/>
          </p:cNvSpPr>
          <p:nvPr>
            <p:ph type="sldNum" sz="quarter" idx="4"/>
          </p:nvPr>
        </p:nvSpPr>
        <p:spPr/>
        <p:txBody>
          <a:bodyPr/>
          <a:lstStyle/>
          <a:p>
            <a:fld id="{4FAB73BC-B049-4115-A692-8D63A059BFB8}" type="slidenum">
              <a:rPr lang="en-US" smtClean="0"/>
              <a:pPr/>
              <a:t>8</a:t>
            </a:fld>
            <a:endParaRPr lang="en-US" dirty="0"/>
          </a:p>
        </p:txBody>
      </p:sp>
      <p:sp>
        <p:nvSpPr>
          <p:cNvPr id="18" name="Text Placeholder 119">
            <a:extLst>
              <a:ext uri="{FF2B5EF4-FFF2-40B4-BE49-F238E27FC236}">
                <a16:creationId xmlns:a16="http://schemas.microsoft.com/office/drawing/2014/main" id="{324E465A-9F51-41CE-D031-9CCC63D6F5C8}"/>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87E8611B-6381-DE8D-A245-E2A72E47AEE1}"/>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27D94B93-FA8C-939E-2C51-EC6ACF82AAC1}"/>
              </a:ext>
            </a:extLst>
          </p:cNvPr>
          <p:cNvSpPr txBox="1">
            <a:spLocks noGrp="1"/>
          </p:cNvSpPr>
          <p:nvPr>
            <p:ph sz="quarter" idx="13"/>
          </p:nvPr>
        </p:nvSpPr>
        <p:spPr>
          <a:xfrm>
            <a:off x="180109" y="2895600"/>
            <a:ext cx="11760828" cy="1074653"/>
          </a:xfrm>
          <a:prstGeom prst="rect">
            <a:avLst/>
          </a:prstGeom>
        </p:spPr>
        <p:txBody>
          <a:bodyPr vert="horz" wrap="square" lIns="0" tIns="12700" rIns="0" bIns="0" rtlCol="0">
            <a:spAutoFit/>
          </a:bodyPr>
          <a:lstStyle>
            <a:defPPr>
              <a:defRPr kern="0"/>
            </a:defPPr>
          </a:lstStyle>
          <a:p>
            <a:pPr lvl="1" indent="0" algn="just">
              <a:lnSpc>
                <a:spcPct val="150000"/>
              </a:lnSpc>
              <a:buNone/>
              <a:defRPr/>
            </a:pPr>
            <a:r>
              <a:rPr lang="en-US" sz="2400" dirty="0" err="1">
                <a:effectLst/>
                <a:latin typeface="Nikosh" panose="02000000000000000000" pitchFamily="2" charset="0"/>
                <a:ea typeface="Calibri" panose="020F0502020204030204" pitchFamily="34" charset="0"/>
                <a:cs typeface="Nikosh" panose="02000000000000000000" pitchFamily="2" charset="0"/>
              </a:rPr>
              <a:t>মনিটরিং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অফিস</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থেকে</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ফিল্ড</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অফিস</a:t>
            </a:r>
            <a:r>
              <a:rPr lang="en-US" sz="2400" dirty="0">
                <a:effectLst/>
                <a:latin typeface="Nikosh" panose="02000000000000000000" pitchFamily="2" charset="0"/>
                <a:ea typeface="Calibri" panose="020F0502020204030204" pitchFamily="34" charset="0"/>
                <a:cs typeface="Nikosh" panose="02000000000000000000" pitchFamily="2" charset="0"/>
              </a:rPr>
              <a:t> এ </a:t>
            </a:r>
            <a:r>
              <a:rPr lang="en-US" sz="24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পাঠানোর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যদি</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এর</a:t>
            </a:r>
            <a:r>
              <a:rPr lang="en-US" sz="2400" dirty="0">
                <a:effectLst/>
                <a:latin typeface="Nikosh" panose="02000000000000000000" pitchFamily="2" charset="0"/>
                <a:ea typeface="Calibri" panose="020F0502020204030204" pitchFamily="34" charset="0"/>
                <a:cs typeface="Nikosh" panose="02000000000000000000" pitchFamily="2" charset="0"/>
              </a:rPr>
              <a:t> Merge </a:t>
            </a:r>
            <a:r>
              <a:rPr lang="en-US" sz="2400" dirty="0" err="1">
                <a:effectLst/>
                <a:latin typeface="Nikosh" panose="02000000000000000000" pitchFamily="2" charset="0"/>
                <a:ea typeface="Calibri" panose="020F0502020204030204" pitchFamily="34" charset="0"/>
                <a:cs typeface="Nikosh" panose="02000000000000000000" pitchFamily="2" charset="0"/>
              </a:rPr>
              <a:t>বা</a:t>
            </a:r>
            <a:r>
              <a:rPr lang="en-US" sz="2400" dirty="0">
                <a:effectLst/>
                <a:latin typeface="Nikosh" panose="02000000000000000000" pitchFamily="2" charset="0"/>
                <a:ea typeface="Calibri" panose="020F0502020204030204" pitchFamily="34" charset="0"/>
                <a:cs typeface="Nikosh" panose="02000000000000000000" pitchFamily="2" charset="0"/>
              </a:rPr>
              <a:t> Split </a:t>
            </a:r>
            <a:r>
              <a:rPr lang="en-US" sz="24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প্রয়োজন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পরে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সেক্ষেত্রে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ফিল্ড</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অফিস</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থেকে</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এই</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কাজটি</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সম্পাদন</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করা</a:t>
            </a:r>
            <a:r>
              <a:rPr lang="en-US" sz="2400" dirty="0">
                <a:effectLst/>
                <a:latin typeface="Nikosh" panose="02000000000000000000" pitchFamily="2" charset="0"/>
                <a:ea typeface="Calibri" panose="020F0502020204030204" pitchFamily="34" charset="0"/>
                <a:cs typeface="Nikosh" panose="02000000000000000000" pitchFamily="2" charset="0"/>
              </a:rPr>
              <a:t> </a:t>
            </a:r>
            <a:r>
              <a:rPr lang="en-US" sz="2400" dirty="0" err="1">
                <a:effectLst/>
                <a:latin typeface="Nikosh" panose="02000000000000000000" pitchFamily="2" charset="0"/>
                <a:ea typeface="Calibri" panose="020F0502020204030204" pitchFamily="34" charset="0"/>
                <a:cs typeface="Nikosh" panose="02000000000000000000" pitchFamily="2" charset="0"/>
              </a:rPr>
              <a:t>যাবে</a:t>
            </a:r>
            <a:r>
              <a:rPr lang="en-US" sz="2400" dirty="0">
                <a:effectLst/>
                <a:latin typeface="Nikosh" panose="02000000000000000000" pitchFamily="2" charset="0"/>
                <a:ea typeface="Calibri" panose="020F0502020204030204" pitchFamily="34" charset="0"/>
                <a:cs typeface="Nikosh" panose="02000000000000000000" pitchFamily="2" charset="0"/>
              </a:rPr>
              <a:t>।</a:t>
            </a:r>
            <a:endParaRPr lang="en-US" sz="2400" kern="100" dirty="0">
              <a:effectLst/>
              <a:latin typeface="Nikosh" panose="02000000000000000000" pitchFamily="2" charset="0"/>
              <a:ea typeface="Calibri" panose="020F0502020204030204" pitchFamily="34" charset="0"/>
              <a:cs typeface="Nikosh" panose="02000000000000000000" pitchFamily="2" charset="0"/>
            </a:endParaRPr>
          </a:p>
        </p:txBody>
      </p:sp>
    </p:spTree>
    <p:extLst>
      <p:ext uri="{BB962C8B-B14F-4D97-AF65-F5344CB8AC3E}">
        <p14:creationId xmlns:p14="http://schemas.microsoft.com/office/powerpoint/2010/main" val="379862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148E-62A2-980A-1E63-03426F7E8D3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3016A32-63D5-AB36-1C8F-3C6B30E22C91}"/>
              </a:ext>
            </a:extLst>
          </p:cNvPr>
          <p:cNvSpPr>
            <a:spLocks noGrp="1"/>
          </p:cNvSpPr>
          <p:nvPr>
            <p:ph type="title"/>
          </p:nvPr>
        </p:nvSpPr>
        <p:spPr>
          <a:xfrm>
            <a:off x="0" y="590939"/>
            <a:ext cx="12192000" cy="521282"/>
          </a:xfrm>
        </p:spPr>
        <p:txBody>
          <a:bodyPr>
            <a:noAutofit/>
          </a:bodyPr>
          <a:lstStyle/>
          <a:p>
            <a:pPr marL="0" marR="0" algn="ctr">
              <a:lnSpc>
                <a:spcPct val="107000"/>
              </a:lnSpc>
              <a:spcAft>
                <a:spcPts val="800"/>
              </a:spcAft>
            </a:pP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Package Revise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এই</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অংশের</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কাজ</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এর</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ধাপ</a:t>
            </a:r>
            <a:r>
              <a:rPr lang="en-US" sz="2800" b="1" kern="100" dirty="0">
                <a:solidFill>
                  <a:schemeClr val="tx1"/>
                </a:solidFill>
                <a:effectLst/>
                <a:latin typeface="Nikosh" panose="02000000000000000000" pitchFamily="2" charset="0"/>
                <a:ea typeface="Calibri" panose="020F0502020204030204" pitchFamily="34" charset="0"/>
                <a:cs typeface="Nikosh" panose="02000000000000000000" pitchFamily="2" charset="0"/>
              </a:rPr>
              <a:t> </a:t>
            </a:r>
            <a:r>
              <a:rPr lang="en-US" sz="2800" b="1" kern="100" dirty="0" err="1">
                <a:solidFill>
                  <a:schemeClr val="tx1"/>
                </a:solidFill>
                <a:effectLst/>
                <a:latin typeface="Nikosh" panose="02000000000000000000" pitchFamily="2" charset="0"/>
                <a:ea typeface="Calibri" panose="020F0502020204030204" pitchFamily="34" charset="0"/>
                <a:cs typeface="Nikosh" panose="02000000000000000000" pitchFamily="2" charset="0"/>
              </a:rPr>
              <a:t>সমূহ</a:t>
            </a:r>
            <a:endParaRPr lang="en-US" sz="2800" kern="100" dirty="0">
              <a:solidFill>
                <a:schemeClr val="tx1"/>
              </a:solidFill>
              <a:effectLst/>
              <a:latin typeface="Nikosh" panose="02000000000000000000" pitchFamily="2" charset="0"/>
              <a:ea typeface="Calibri" panose="020F0502020204030204" pitchFamily="34" charset="0"/>
              <a:cs typeface="Nikosh" panose="02000000000000000000" pitchFamily="2" charset="0"/>
            </a:endParaRPr>
          </a:p>
        </p:txBody>
      </p:sp>
      <p:sp>
        <p:nvSpPr>
          <p:cNvPr id="3" name="Slide Number Placeholder 2">
            <a:extLst>
              <a:ext uri="{FF2B5EF4-FFF2-40B4-BE49-F238E27FC236}">
                <a16:creationId xmlns:a16="http://schemas.microsoft.com/office/drawing/2014/main" id="{F269C229-C3EF-5BF3-443A-DFE711F3F387}"/>
              </a:ext>
            </a:extLst>
          </p:cNvPr>
          <p:cNvSpPr>
            <a:spLocks noGrp="1"/>
          </p:cNvSpPr>
          <p:nvPr>
            <p:ph type="sldNum" sz="quarter" idx="4"/>
          </p:nvPr>
        </p:nvSpPr>
        <p:spPr/>
        <p:txBody>
          <a:bodyPr/>
          <a:lstStyle/>
          <a:p>
            <a:fld id="{4FAB73BC-B049-4115-A692-8D63A059BFB8}" type="slidenum">
              <a:rPr lang="en-US" smtClean="0"/>
              <a:pPr/>
              <a:t>9</a:t>
            </a:fld>
            <a:endParaRPr lang="en-US" dirty="0"/>
          </a:p>
        </p:txBody>
      </p:sp>
      <p:sp>
        <p:nvSpPr>
          <p:cNvPr id="18" name="Text Placeholder 119">
            <a:extLst>
              <a:ext uri="{FF2B5EF4-FFF2-40B4-BE49-F238E27FC236}">
                <a16:creationId xmlns:a16="http://schemas.microsoft.com/office/drawing/2014/main" id="{8DCAB46E-DBFB-C423-975F-3903BAA7017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dirty="0"/>
          </a:p>
        </p:txBody>
      </p:sp>
      <p:pic>
        <p:nvPicPr>
          <p:cNvPr id="10" name="Picture Placeholder 5">
            <a:extLst>
              <a:ext uri="{FF2B5EF4-FFF2-40B4-BE49-F238E27FC236}">
                <a16:creationId xmlns:a16="http://schemas.microsoft.com/office/drawing/2014/main" id="{2BA985AA-0C73-55EF-C896-10438AC82B13}"/>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sp>
        <p:nvSpPr>
          <p:cNvPr id="4" name="object 4">
            <a:extLst>
              <a:ext uri="{FF2B5EF4-FFF2-40B4-BE49-F238E27FC236}">
                <a16:creationId xmlns:a16="http://schemas.microsoft.com/office/drawing/2014/main" id="{E8F4BA29-F507-7087-CF8F-166147BD0963}"/>
              </a:ext>
            </a:extLst>
          </p:cNvPr>
          <p:cNvSpPr txBox="1">
            <a:spLocks noGrp="1"/>
          </p:cNvSpPr>
          <p:nvPr>
            <p:ph sz="quarter" idx="13"/>
          </p:nvPr>
        </p:nvSpPr>
        <p:spPr>
          <a:xfrm>
            <a:off x="628788" y="1763079"/>
            <a:ext cx="11029812" cy="5412379"/>
          </a:xfrm>
          <a:prstGeom prst="rect">
            <a:avLst/>
          </a:prstGeom>
        </p:spPr>
        <p:txBody>
          <a:bodyPr vert="horz" wrap="square" lIns="0" tIns="12700" rIns="0" bIns="0" rtlCol="0">
            <a:spAutoFit/>
          </a:bodyPr>
          <a:lstStyle>
            <a:defPPr>
              <a:defRPr kern="0"/>
            </a:defPPr>
          </a:lstStyle>
          <a:p>
            <a:pPr marL="0" marR="0" indent="0" algn="just">
              <a:lnSpc>
                <a:spcPct val="107000"/>
              </a:lnSpc>
              <a:spcAft>
                <a:spcPts val="800"/>
              </a:spcAft>
              <a:buNone/>
            </a:pPr>
            <a:r>
              <a:rPr lang="en-US" sz="2400" kern="100" dirty="0">
                <a:effectLst/>
                <a:latin typeface="Nikosh" panose="02000000000000000000" pitchFamily="2" charset="0"/>
                <a:ea typeface="Calibri" panose="020F0502020204030204" pitchFamily="34" charset="0"/>
                <a:cs typeface="Nikosh" panose="02000000000000000000" pitchFamily="2" charset="0"/>
              </a:rPr>
              <a:t>১. সফটওয়্যার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লগইন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ড্যাশবোর্ড</a:t>
            </a:r>
            <a:r>
              <a:rPr lang="en-US" sz="2400" kern="100" dirty="0">
                <a:effectLst/>
                <a:latin typeface="Nikosh" panose="02000000000000000000" pitchFamily="2" charset="0"/>
                <a:ea typeface="Calibri" panose="020F0502020204030204" pitchFamily="34" charset="0"/>
                <a:cs typeface="Nikosh" panose="02000000000000000000" pitchFamily="2" charset="0"/>
              </a:rPr>
              <a:t> এ Project Approval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ট্যাব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Action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থেকে</a:t>
            </a:r>
            <a:r>
              <a:rPr lang="en-US" sz="2400" kern="100" dirty="0">
                <a:effectLst/>
                <a:latin typeface="Nikosh" panose="02000000000000000000" pitchFamily="2" charset="0"/>
                <a:ea typeface="Calibri" panose="020F0502020204030204" pitchFamily="34" charset="0"/>
                <a:cs typeface="Nikosh" panose="02000000000000000000" pitchFamily="2" charset="0"/>
              </a:rPr>
              <a:t> Revise Package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মেনুতে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টিপিপি</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রিভাইস</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পেইজ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2400" kern="100" dirty="0">
                <a:effectLst/>
                <a:latin typeface="Nikosh" panose="02000000000000000000" pitchFamily="2" charset="0"/>
                <a:ea typeface="Calibri" panose="020F0502020204030204" pitchFamily="34" charset="0"/>
                <a:cs typeface="Nikosh" panose="02000000000000000000" pitchFamily="2" charset="0"/>
              </a:rPr>
              <a:t>২.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এখানে</a:t>
            </a:r>
            <a:r>
              <a:rPr lang="en-US" sz="2400" kern="100" dirty="0">
                <a:effectLst/>
                <a:latin typeface="Nikosh" panose="02000000000000000000" pitchFamily="2" charset="0"/>
                <a:ea typeface="Calibri" panose="020F0502020204030204" pitchFamily="34" charset="0"/>
                <a:cs typeface="Nikosh" panose="02000000000000000000" pitchFamily="2" charset="0"/>
              </a:rPr>
              <a:t> Merge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এবং</a:t>
            </a:r>
            <a:r>
              <a:rPr lang="en-US" sz="2400" kern="100" dirty="0">
                <a:effectLst/>
                <a:latin typeface="Nikosh" panose="02000000000000000000" pitchFamily="2" charset="0"/>
                <a:ea typeface="Calibri" panose="020F0502020204030204" pitchFamily="34" charset="0"/>
                <a:cs typeface="Nikosh" panose="02000000000000000000" pitchFamily="2" charset="0"/>
              </a:rPr>
              <a:t> Split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দুই</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ধরনের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বাবস্থা</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রয়েছে</a:t>
            </a:r>
            <a:r>
              <a:rPr lang="en-US" sz="2400" kern="100" dirty="0">
                <a:effectLst/>
                <a:latin typeface="Nikosh" panose="02000000000000000000" pitchFamily="2" charset="0"/>
                <a:ea typeface="Calibri" panose="020F0502020204030204" pitchFamily="34" charset="0"/>
                <a:cs typeface="Nikosh" panose="02000000000000000000" pitchFamily="2" charset="0"/>
              </a:rPr>
              <a:t>। Merge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গুলো</a:t>
            </a:r>
            <a:r>
              <a:rPr lang="en-US" sz="2400" kern="100" dirty="0">
                <a:effectLst/>
                <a:latin typeface="Nikosh" panose="02000000000000000000" pitchFamily="2" charset="0"/>
                <a:ea typeface="Calibri" panose="020F0502020204030204" pitchFamily="34" charset="0"/>
                <a:cs typeface="Nikosh" panose="02000000000000000000" pitchFamily="2" charset="0"/>
              </a:rPr>
              <a:t> Merge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সেগুলো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সিলেক্ট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Merge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400" kern="100" dirty="0">
                <a:effectLst/>
                <a:latin typeface="Nikosh" panose="02000000000000000000" pitchFamily="2" charset="0"/>
                <a:ea typeface="Calibri" panose="020F0502020204030204" pitchFamily="34" charset="0"/>
                <a:cs typeface="Nikosh" panose="02000000000000000000" pitchFamily="2" charset="0"/>
              </a:rPr>
              <a:t>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2400" kern="100" dirty="0">
                <a:effectLst/>
                <a:latin typeface="Nikosh" panose="02000000000000000000" pitchFamily="2" charset="0"/>
                <a:ea typeface="Calibri" panose="020F0502020204030204" pitchFamily="34" charset="0"/>
                <a:cs typeface="Nikosh" panose="02000000000000000000" pitchFamily="2" charset="0"/>
              </a:rPr>
              <a:t> window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সেখানে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বিস্তারিত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পাকেইজ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2400" kern="100" dirty="0">
                <a:effectLst/>
                <a:latin typeface="Nikosh" panose="02000000000000000000" pitchFamily="2" charset="0"/>
                <a:ea typeface="Calibri" panose="020F0502020204030204" pitchFamily="34" charset="0"/>
                <a:cs typeface="Nikosh" panose="02000000000000000000" pitchFamily="2" charset="0"/>
              </a:rPr>
              <a:t>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2400" kern="100" dirty="0">
                <a:effectLst/>
                <a:latin typeface="Nikosh" panose="02000000000000000000" pitchFamily="2" charset="0"/>
                <a:ea typeface="Calibri" panose="020F0502020204030204" pitchFamily="34" charset="0"/>
                <a:cs typeface="Nikosh" panose="02000000000000000000" pitchFamily="2" charset="0"/>
              </a:rPr>
              <a:t> Revise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বিস্তারিত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তথ্য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দিলে</a:t>
            </a:r>
            <a:r>
              <a:rPr lang="en-US" sz="2400" kern="100" dirty="0">
                <a:effectLst/>
                <a:latin typeface="Nikosh" panose="02000000000000000000" pitchFamily="2" charset="0"/>
                <a:ea typeface="Calibri" panose="020F0502020204030204" pitchFamily="34" charset="0"/>
                <a:cs typeface="Nikosh" panose="02000000000000000000" pitchFamily="2" charset="0"/>
              </a:rPr>
              <a:t> Revise Package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24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r>
              <a:rPr lang="en-US" sz="2400" kern="100" dirty="0">
                <a:effectLst/>
                <a:latin typeface="Nikosh" panose="02000000000000000000" pitchFamily="2" charset="0"/>
                <a:ea typeface="Calibri" panose="020F0502020204030204" pitchFamily="34" charset="0"/>
                <a:cs typeface="Nikosh" panose="02000000000000000000" pitchFamily="2" charset="0"/>
              </a:rPr>
              <a:t>৩. </a:t>
            </a:r>
            <a:r>
              <a:rPr lang="en-US" sz="2400" kern="100" dirty="0" err="1">
                <a:effectLst/>
                <a:latin typeface="Nikosh" panose="02000000000000000000" pitchFamily="2" charset="0"/>
                <a:ea typeface="Calibri" panose="020F0502020204030204" pitchFamily="34" charset="0"/>
                <a:cs typeface="Nikosh" panose="02000000000000000000" pitchFamily="2" charset="0"/>
              </a:rPr>
              <a:t>Splite</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জন্য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Splite</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সিলেক্ট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a:t>
            </a:r>
            <a:r>
              <a:rPr lang="en-US" sz="2400" kern="100" dirty="0">
                <a:effectLst/>
                <a:latin typeface="Nikosh" panose="02000000000000000000" pitchFamily="2" charset="0"/>
                <a:ea typeface="Calibri" panose="020F0502020204030204" pitchFamily="34" charset="0"/>
                <a:cs typeface="Nikosh" panose="02000000000000000000" pitchFamily="2" charset="0"/>
              </a:rPr>
              <a:t> Split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400" kern="100" dirty="0">
                <a:effectLst/>
                <a:latin typeface="Nikosh" panose="02000000000000000000" pitchFamily="2" charset="0"/>
                <a:ea typeface="Calibri" panose="020F0502020204030204" pitchFamily="34" charset="0"/>
                <a:cs typeface="Nikosh" panose="02000000000000000000" pitchFamily="2" charset="0"/>
              </a:rPr>
              <a:t>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একটি</a:t>
            </a:r>
            <a:r>
              <a:rPr lang="en-US" sz="2400" kern="100" dirty="0">
                <a:effectLst/>
                <a:latin typeface="Nikosh" panose="02000000000000000000" pitchFamily="2" charset="0"/>
                <a:ea typeface="Calibri" panose="020F0502020204030204" pitchFamily="34" charset="0"/>
                <a:cs typeface="Nikosh" panose="02000000000000000000" pitchFamily="2" charset="0"/>
              </a:rPr>
              <a:t> window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ওপেন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সেখানে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প্যাকেজ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সংখ্যা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দিয়ডি</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বাটন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ক্লিক</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করলে</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নতুন</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পাকেইজ</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লিস্ট</a:t>
            </a:r>
            <a:r>
              <a:rPr lang="en-US" sz="2400" kern="100" dirty="0">
                <a:effectLst/>
                <a:latin typeface="Nikosh" panose="02000000000000000000" pitchFamily="2" charset="0"/>
                <a:ea typeface="Calibri" panose="020F0502020204030204" pitchFamily="34" charset="0"/>
                <a:cs typeface="Nikosh" panose="02000000000000000000" pitchFamily="2" charset="0"/>
              </a:rPr>
              <a:t> এ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অ্যাড</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হবে</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এরপরে</a:t>
            </a:r>
            <a:r>
              <a:rPr lang="en-US" sz="2400" kern="100" dirty="0">
                <a:effectLst/>
                <a:latin typeface="Nikosh" panose="02000000000000000000" pitchFamily="2" charset="0"/>
                <a:ea typeface="Calibri" panose="020F0502020204030204" pitchFamily="34" charset="0"/>
                <a:cs typeface="Nikosh" panose="02000000000000000000" pitchFamily="2" charset="0"/>
              </a:rPr>
              <a:t> Revise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এর</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বিস্তারিত</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তথ্য</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সেভ</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দিলে</a:t>
            </a:r>
            <a:r>
              <a:rPr lang="en-US" sz="2400" kern="100" dirty="0">
                <a:effectLst/>
                <a:latin typeface="Nikosh" panose="02000000000000000000" pitchFamily="2" charset="0"/>
                <a:ea typeface="Calibri" panose="020F0502020204030204" pitchFamily="34" charset="0"/>
                <a:cs typeface="Nikosh" panose="02000000000000000000" pitchFamily="2" charset="0"/>
              </a:rPr>
              <a:t> Revise Package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হয়ে</a:t>
            </a:r>
            <a:r>
              <a:rPr lang="en-US" sz="2400" kern="100" dirty="0">
                <a:effectLst/>
                <a:latin typeface="Nikosh" panose="02000000000000000000" pitchFamily="2" charset="0"/>
                <a:ea typeface="Calibri" panose="020F0502020204030204" pitchFamily="34" charset="0"/>
                <a:cs typeface="Nikosh" panose="02000000000000000000" pitchFamily="2" charset="0"/>
              </a:rPr>
              <a:t> </a:t>
            </a:r>
            <a:r>
              <a:rPr lang="en-US" sz="2400" kern="100" dirty="0" err="1">
                <a:effectLst/>
                <a:latin typeface="Nikosh" panose="02000000000000000000" pitchFamily="2" charset="0"/>
                <a:ea typeface="Calibri" panose="020F0502020204030204" pitchFamily="34" charset="0"/>
                <a:cs typeface="Nikosh" panose="02000000000000000000" pitchFamily="2" charset="0"/>
              </a:rPr>
              <a:t>যাবে</a:t>
            </a:r>
            <a:r>
              <a:rPr lang="en-US" sz="2400" kern="100" dirty="0">
                <a:effectLst/>
                <a:latin typeface="Nikosh" panose="02000000000000000000" pitchFamily="2" charset="0"/>
                <a:ea typeface="Calibri" panose="020F0502020204030204" pitchFamily="34" charset="0"/>
                <a:cs typeface="Nikosh" panose="02000000000000000000" pitchFamily="2" charset="0"/>
              </a:rPr>
              <a:t>।</a:t>
            </a:r>
          </a:p>
          <a:p>
            <a:pPr marL="0" marR="0" indent="0" algn="just">
              <a:lnSpc>
                <a:spcPct val="107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869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ELT_Template_ModernClassicBlockLT_v4" id="{30DDF308-B484-4DB0-8959-4BA762476498}" vid="{49FD44A8-5F40-4E6E-BC83-04BD3C4DB2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86D9CC-0D9D-4BFE-B3F3-26F480BF8C8A}">
  <ds:schemaRefs>
    <ds:schemaRef ds:uri="http://www.w3.org/XML/1998/namespace"/>
    <ds:schemaRef ds:uri="http://purl.org/dc/dcmitype/"/>
    <ds:schemaRef ds:uri="http://purl.org/dc/terms/"/>
    <ds:schemaRef ds:uri="16c05727-aa75-4e4a-9b5f-8a80a1165891"/>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8106BD98-E608-40A1-98A8-93D5976215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classic block presentation</Template>
  <TotalTime>1182</TotalTime>
  <Words>2183</Words>
  <Application>Microsoft Office PowerPoint</Application>
  <PresentationFormat>Widescreen</PresentationFormat>
  <Paragraphs>152</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Nikosh</vt:lpstr>
      <vt:lpstr>Nirmala UI</vt:lpstr>
      <vt:lpstr>Tahoma</vt:lpstr>
      <vt:lpstr>Times New Roman</vt:lpstr>
      <vt:lpstr>Tw Cen MT</vt:lpstr>
      <vt:lpstr>Tw Cen MT Condensed</vt:lpstr>
      <vt:lpstr>Wingdings 3</vt:lpstr>
      <vt:lpstr>ModernClassicBlock-3</vt:lpstr>
      <vt:lpstr>Software Login</vt:lpstr>
      <vt:lpstr>Processing Plan</vt:lpstr>
      <vt:lpstr>Processing Plan এর এই অংশের কাজ এর ধাপ সমূহ</vt:lpstr>
      <vt:lpstr>Tender Information Upload</vt:lpstr>
      <vt:lpstr>Tender Information Upload এর এই অংশের কাজ এর ধাপ সমূহ</vt:lpstr>
      <vt:lpstr>Work Program</vt:lpstr>
      <vt:lpstr>Work Program এর এই অংশের কাজ এর ধাপ সমূহ</vt:lpstr>
      <vt:lpstr>Package Revise</vt:lpstr>
      <vt:lpstr>Package Revise এর এই অংশের কাজ এর ধাপ সমূহ</vt:lpstr>
      <vt:lpstr>Work Flow Diagram</vt:lpstr>
      <vt:lpstr>১. সফটওয়্যার এ লগইন করার পরে বাম পাশের নেভিগেসান মেনু থেকে Approved Projects মেনুতে ঢুকতে হবে।</vt:lpstr>
      <vt:lpstr>২. Approved Projects এর ভেতর Running Projects ট্যাব click করলে সকল Approved প্রোজেক্ট এর তালিকা চলে আসবে।</vt:lpstr>
      <vt:lpstr>৩. এই তালিকার Action মেনু থেকে View Packages মেনুতে click করলে উক্ত প্রোজেক্ট এর সকল প্যাকেজ এর তালিকা পাওয়া যাবে।</vt:lpstr>
      <vt:lpstr>প্যাকেজ এর তালিকা </vt:lpstr>
      <vt:lpstr>৪. প্যাকেজ এর তালিকা থেকে যে প্যাকেজ এর প্লান তৈরি করবে সেই প্যাকেজ এর Action মেনু থেকে Processing Plan মেনুতে click করলে প্লান তৈরি করার ইন্টারফেস ওপেন হবে।</vt:lpstr>
      <vt:lpstr>প্লান তৈরির ফর্ম</vt:lpstr>
      <vt:lpstr>৫. এখানে Category এবং Project Start Date দিয়ে Generate Plan বাটন চাপলে উক্ত Category এর জন্য পূর্ব নির্ধারিত বিন্যাস দিয়ে একটি পরিপূর্ণ প্লান তৈরি হয়ে জাবে। এখন প্রয়োজনমত প্লানকে পরিবর্তন করে Final Save বাটন এ চাপলেই প্ল্যানটি তৈরি হয়ে যাবে। একবার  Final Save দিলে প্লানটিকে আর পরিবর্তন করা যাবে না।</vt:lpstr>
      <vt:lpstr>৬. Final Save দেয়ার পরে প্রতিটি ধাপ এর Action মেনু থেকে Add Concern User বাটন click করলে Concern User সংযুক্ত করার ফর্ম ওপেন হবে। এখান থেকে প্রতিটি ধাপের Concern User সংযুক্ত করে দিতে হবে।</vt:lpstr>
      <vt:lpstr>Concern User সংযুক্ত করার ফর্ম</vt:lpstr>
      <vt:lpstr>৭. Concern User এর আইডি এবং পাসওয়ার্ড দিয়ে সফটওয়্যার এ লগইন করে Progress ট্যাব এ ঢুকে Add Progress মেনুতে চেপে প্রোগ্রেস এন্ট্রি করা যাবে।</vt:lpstr>
      <vt:lpstr>Progress Entry ফর্ম</vt:lpstr>
      <vt:lpstr>১. সফটওয়্যার এ লগইন করার পরে বাম পাশের নেভিগেসান মেনু থেকে View Projects মেনুতে ঢুকতে হবে। View Projects এর action মেনু থেকে View TPP মেনুতে ঢুকতে হবে। View TPP এর action মেনু থেকে View Processing Plan মেনুতে ঢুকে NOA এর Action মেনু থেকে Add/View Tenders মেনুতে ক্লিক করলে Tender সংযুক্ত করার পেইজ ওপেন হবে। </vt:lpstr>
      <vt:lpstr>২. প্রথম ধাপের কাজটি আর সহজে করার বাবস্থা রয়েছে। সেক্ষেত্রে বাম পাশের নেভিগেসান মেনু থেকে Approved Projects মেনুতে ঢুকতে হবে এবং Working Packages ট্যাব এ ক্লিক করতে হবে।এখানে action মেনু থেকে View Processing Plan মেনুতে ঢুকে NOA এর Action মেনু থেকে Add/View Tenders মেনুতে ক্লিক করলে Tender সংযুক্ত করার পেইজ ওপেন হবে।  </vt:lpstr>
      <vt:lpstr>৩. Tender সংযুক্ত করার পেইজ এ উপরে বাম পাশে e-Gp এর Tender Number দিয়ে প্লাস আইকন এ চাপলেই Tender Number টি সফটওয়্যার এ সংযুক্ত হয়ে যাবে। নতুন অ্যাড করা Tender টি লিস্ট এ দেখাবে এবং লিস্ট এ দেখানো Tender Number টিতে ক্লিক করে নিতে হবে।   </vt:lpstr>
      <vt:lpstr>লিস্ট থেকে Add হওয়া Tender এ ক্লিক করে নিতে হবে    </vt:lpstr>
      <vt:lpstr>৪. এরপর ডানপাশের উপরে Upload Tender Notice বাটন এ ক্লিক করতে হবে। ক্লিক করা মাত্রই e-Gp সফটওয়্যার এর একটি View IFT/PQ/REOI/RFP Notice Details নামে একটি নতুন ট্যাব ওপেন হবে। কীবোর্ড থেকে ctrl+A বাটন দুটি একসাথে ছেপে নতুন ওপেন হওয়া পেইজ এর ডাঁটাগুলো কপি করে নিতে হবে এবং পূর্বের ওপেন করা PMS সফটওয়্যার এ এসে ctrl+V চেপে ডাঁটাগুলো পেস্ট করে নিতে হবে। অতপর Zone এবং Contractor সিলেক্ট করে Upload বাটন এ ক্লিক করতে হবে।     </vt:lpstr>
      <vt:lpstr>৪. প্যাকেজ এর তালিকা থেকে যে প্যাকেজ এর প্লান তৈরি করবে সেই প্যাকেজ এর Action মেনু থেকে View Processing Plan মেনুতে click করলে প্লান তৈরি করার ইন্টারফেস ওপেন হবে। এখান থেকে NOA এর Action মেনুতে Add/View Tenders এ ক্লিক করলে Tender এর পেইজ ওপেন হবে।এখানে Tender Progress ট্যাব এর উপরের ডান পাশে Add Work Program বাটন এ ক্লিক করলেই Work Program তৈরি করার ফর্ম ওপেন হবে।</vt:lpstr>
      <vt:lpstr>৫. এখানে Building Type এবং Project Start Date দিয়ে Generate Program বাটন চাপলে উক্ত Building Type এর জন্য পূর্ব নির্ধারিত বিন্যাস দিয়ে একটি পরিপূর্ণ Program তৈরি হয়ে জাবে। এখন প্রয়োজনমত Program পরিবর্তন করে Final Save বাটন এ চাপলেই প্ল্যানটি তৈরি হয়ে যাবে। একবার  Final Save দিলে প্লানটিকে আর পরিবর্তন করা যাবে না।</vt:lpstr>
      <vt:lpstr>Weight Value হল প্রতিটি ধাপ এর % প্রোগ্রেস।এটা সবগুলো ধাপ মিলে ১০০ এর বেশি হবে না।</vt:lpstr>
      <vt:lpstr>6.  Progress ট্যাব এ ঢুকে Add Progress মেনুতে চেপে প্রোগ্রেস এন্ট্রি করা যাবে।</vt:lpstr>
      <vt:lpstr>প্রোগ্রেস এন্ট্রি ফর্ম</vt:lpstr>
      <vt:lpstr>Work Progrem এর কাজের অগ্রগতির Barchart</vt:lpstr>
      <vt:lpstr>দরপত্র সম্পর্কিত সকল নথিপত্র</vt:lpstr>
      <vt:lpstr>Work Program এর প্রতিটি ধাপের ধাপ অনুযায়ী কাজের অগ্রগতির ছবি</vt:lpstr>
      <vt:lpstr>Work Program এর প্রতিটি ধাপের ধাপ অনুযায়ী কাজের অগ্রগতির ছবি</vt:lpstr>
      <vt:lpstr>Plocessing Plan এর অগ্রগতির Barchart</vt:lpstr>
      <vt:lpstr>Tender Processing Plan Summary Report</vt:lpstr>
      <vt:lpstr>১. সফটওয়্যার এ লগইন করার পরে ড্যাশবোর্ড এ Project Approval ট্যাব এর Action থেকে Revise Package মেনুতে ক্লিক করলে টিপিপি রিভাইস করার পেইজ ওপেন হবে।</vt:lpstr>
      <vt:lpstr>২. এখানে Merge এবং Splite দুই ধরনের কাজ করার বাবস্থা রয়েছে। Merge করার জন্য যে যে প্যাকেজ গুলো Merge করা হবে সেগুলো সিলেক্ট করে Merge বাটন এ ক্লিক করলে একটি window ওপেন হবে সেখানে নতুন প্যাকেজ এর বিস্তারিত দিয়ে সেভ বাটন ক্লিক করলে নতুন পাকেইজ টি লিস্ট এ অ্যাড হবে। এরপরে Revise এর বিস্তারিত তথ্য দিয়ে সেভ দিলে Revise Package হয়ে যাবে।</vt:lpstr>
      <vt:lpstr>PowerPoint Presentation</vt:lpstr>
      <vt:lpstr>PowerPoint Presentation</vt:lpstr>
      <vt:lpstr>PowerPoint Presentation</vt:lpstr>
      <vt:lpstr>Thanks to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PWD Project Monitoring System (SPPMS)</dc:title>
  <dc:creator>Mahid Rahman</dc:creator>
  <cp:lastModifiedBy>HP</cp:lastModifiedBy>
  <cp:revision>311</cp:revision>
  <dcterms:created xsi:type="dcterms:W3CDTF">2024-05-19T13:59:28Z</dcterms:created>
  <dcterms:modified xsi:type="dcterms:W3CDTF">2025-03-04T08:29:55Z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